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oboto"/>
      <p:regular r:id="rId36"/>
      <p:bold r:id="rId37"/>
      <p:italic r:id="rId38"/>
      <p:boldItalic r:id="rId39"/>
    </p:embeddedFont>
    <p:embeddedFont>
      <p:font typeface="Shadows Into Light"/>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hadowsIntoLigh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bold.fntdata"/><Relationship Id="rId14" Type="http://schemas.openxmlformats.org/officeDocument/2006/relationships/slide" Target="slides/slide8.xml"/><Relationship Id="rId36" Type="http://schemas.openxmlformats.org/officeDocument/2006/relationships/font" Target="fonts/Roboto-regular.fntdata"/><Relationship Id="rId17" Type="http://schemas.openxmlformats.org/officeDocument/2006/relationships/slide" Target="slides/slide11.xml"/><Relationship Id="rId39" Type="http://schemas.openxmlformats.org/officeDocument/2006/relationships/font" Target="fonts/Roboto-boldItalic.fntdata"/><Relationship Id="rId16" Type="http://schemas.openxmlformats.org/officeDocument/2006/relationships/slide" Target="slides/slide10.xml"/><Relationship Id="rId38" Type="http://schemas.openxmlformats.org/officeDocument/2006/relationships/font" Target="fonts/Roboto-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a00cc23b20_0_2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a00cc23b20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a22ee1317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a22ee1317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a22ee1317c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a22ee1317c_0_2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a22ee1317c_0_2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a00cc23b2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a00cc23b20_0_170: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Each platform works differently, and can reach a different type of audience. The bottom 3 are most commonly used for Rotary clubs, but different social media platforms, such as LinkedIn and TikTok can also be utilized.</a:t>
            </a:r>
            <a:endParaRPr/>
          </a:p>
        </p:txBody>
      </p:sp>
      <p:sp>
        <p:nvSpPr>
          <p:cNvPr id="255" name="Google Shape;255;p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While making a social media account on every type might sound like a fun time, remember that you need to start with establishing objectives and what type of content you want to provide.</a:t>
            </a:r>
            <a:endParaRPr/>
          </a:p>
          <a:p>
            <a:pPr indent="0" lvl="0" marL="0" rtl="0" algn="l">
              <a:lnSpc>
                <a:spcPct val="100000"/>
              </a:lnSpc>
              <a:spcBef>
                <a:spcPts val="0"/>
              </a:spcBef>
              <a:spcAft>
                <a:spcPts val="0"/>
              </a:spcAft>
              <a:buSzPts val="1100"/>
              <a:buNone/>
            </a:pPr>
            <a:r>
              <a:rPr lang="en"/>
              <a:t>Content Pillars: Your content should focus on being relevant to your goals, and are free of branding mistakes.</a:t>
            </a:r>
            <a:endParaRPr/>
          </a:p>
          <a:p>
            <a:pPr indent="0" lvl="0" marL="0" rtl="0" algn="l">
              <a:lnSpc>
                <a:spcPct val="100000"/>
              </a:lnSpc>
              <a:spcBef>
                <a:spcPts val="0"/>
              </a:spcBef>
              <a:spcAft>
                <a:spcPts val="0"/>
              </a:spcAft>
              <a:buSzPts val="1100"/>
              <a:buNone/>
            </a:pPr>
            <a:r>
              <a:rPr lang="en"/>
              <a:t>Platform Focus: Establish goals for each platform and be aware of the audience for each</a:t>
            </a:r>
            <a:endParaRPr/>
          </a:p>
          <a:p>
            <a:pPr indent="0" lvl="0" marL="0" rtl="0" algn="l">
              <a:lnSpc>
                <a:spcPct val="100000"/>
              </a:lnSpc>
              <a:spcBef>
                <a:spcPts val="0"/>
              </a:spcBef>
              <a:spcAft>
                <a:spcPts val="0"/>
              </a:spcAft>
              <a:buSzPts val="1100"/>
              <a:buNone/>
            </a:pPr>
            <a:r>
              <a:rPr lang="en"/>
              <a:t>Post Frequency: You and your PI team should establish how often you want to post based on your goals. Keep in mind that posting too often can lead to “doom-scrolling”. Use analytics data to see what works best for your team.</a:t>
            </a:r>
            <a:endParaRPr/>
          </a:p>
          <a:p>
            <a:pPr indent="0" lvl="0" marL="0" rtl="0" algn="l">
              <a:lnSpc>
                <a:spcPct val="100000"/>
              </a:lnSpc>
              <a:spcBef>
                <a:spcPts val="0"/>
              </a:spcBef>
              <a:spcAft>
                <a:spcPts val="0"/>
              </a:spcAft>
              <a:buSzPts val="1100"/>
              <a:buNone/>
            </a:pPr>
            <a:r>
              <a:rPr lang="en"/>
              <a:t>Social Calendar: Plan ahead! Media calendars are your friend. Meta has a built in one that I will show later</a:t>
            </a:r>
            <a:endParaRPr/>
          </a:p>
          <a:p>
            <a:pPr indent="0" lvl="0" marL="0" rtl="0" algn="l">
              <a:lnSpc>
                <a:spcPct val="100000"/>
              </a:lnSpc>
              <a:spcBef>
                <a:spcPts val="0"/>
              </a:spcBef>
              <a:spcAft>
                <a:spcPts val="0"/>
              </a:spcAft>
              <a:buSzPts val="1100"/>
              <a:buNone/>
            </a:pPr>
            <a:r>
              <a:rPr lang="en"/>
              <a:t>Social Team: Assign roles to your team depending on what skill sets and passions they have. Avoid too many hands on the button</a:t>
            </a:r>
            <a:endParaRPr/>
          </a:p>
          <a:p>
            <a:pPr indent="0" lvl="0" marL="0" rtl="0" algn="l">
              <a:lnSpc>
                <a:spcPct val="100000"/>
              </a:lnSpc>
              <a:spcBef>
                <a:spcPts val="0"/>
              </a:spcBef>
              <a:spcAft>
                <a:spcPts val="0"/>
              </a:spcAft>
              <a:buSzPts val="1100"/>
              <a:buNone/>
            </a:pPr>
            <a:r>
              <a:rPr lang="en"/>
              <a:t>KPI Measurements: Watch those analytics and learn from them</a:t>
            </a:r>
            <a:endParaRPr/>
          </a:p>
        </p:txBody>
      </p:sp>
      <p:sp>
        <p:nvSpPr>
          <p:cNvPr id="284" name="Google Shape;284;p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Facebook is widely used, and is likely the most commonly used platforms for the clubs. Millennials are the easiest to grab from this platform, but there is a good amount across each age bracket. You don’t have to post every day, but try to get in at least 2-3 posts a week for a solid reach.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7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Another part of Meta is Instagram, or Insta for short.</a:t>
            </a:r>
            <a:endParaRPr/>
          </a:p>
        </p:txBody>
      </p:sp>
      <p:sp>
        <p:nvSpPr>
          <p:cNvPr id="333" name="Google Shape;333;p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7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1111"/>
              </a:lnSpc>
              <a:spcBef>
                <a:spcPts val="800"/>
              </a:spcBef>
              <a:spcAft>
                <a:spcPts val="800"/>
              </a:spcAft>
              <a:buSzPts val="1100"/>
              <a:buNone/>
            </a:pPr>
            <a:r>
              <a:rPr b="1" lang="en" sz="1400">
                <a:solidFill>
                  <a:srgbClr val="333333"/>
                </a:solidFill>
                <a:highlight>
                  <a:schemeClr val="lt1"/>
                </a:highlight>
              </a:rPr>
              <a:t>Instagram lives on visuals as a story over words. This is why younger professionals prefer it. </a:t>
            </a:r>
            <a:r>
              <a:rPr b="1" lang="en" sz="1400">
                <a:solidFill>
                  <a:srgbClr val="333333"/>
                </a:solidFill>
                <a:highlight>
                  <a:schemeClr val="lt1"/>
                </a:highlight>
              </a:rPr>
              <a:t>Easier</a:t>
            </a:r>
            <a:r>
              <a:rPr b="1" lang="en" sz="1400">
                <a:solidFill>
                  <a:srgbClr val="333333"/>
                </a:solidFill>
                <a:highlight>
                  <a:schemeClr val="lt1"/>
                </a:highlight>
              </a:rPr>
              <a:t> to scroll, but harder to get a lot of reading. Keep it short like a snapshot. Also keep in mind photos are squares, unlike FB, which can vary. Think of it as a Polaroid image of your story</a:t>
            </a:r>
            <a:endParaRPr/>
          </a:p>
        </p:txBody>
      </p:sp>
      <p:sp>
        <p:nvSpPr>
          <p:cNvPr id="342" name="Google Shape;342;p7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8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8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500">
                <a:solidFill>
                  <a:srgbClr val="162020"/>
                </a:solidFill>
                <a:highlight>
                  <a:srgbClr val="FFFFFF"/>
                </a:highlight>
                <a:latin typeface="Roboto"/>
                <a:ea typeface="Roboto"/>
                <a:cs typeface="Roboto"/>
                <a:sym typeface="Roboto"/>
              </a:rPr>
              <a:t>Youtube is a very large scale usage, but not widely used by those over 50. While you can use videos on Meta platforms, Youtube is where you will grab those who want longer videos.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a00cc23b20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a00cc23b20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a00cc23b20_0_4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3a00cc23b20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a22ee1317c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3a22ee1317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992755e587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3992755e58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a2df8c267a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examples of Social media posts that are Rotary Focused. This could be on a Rotarian, rotary events, or content from the brand center. Brand center is your friend! Be careful of copyright </a:t>
            </a:r>
            <a:r>
              <a:rPr lang="en"/>
              <a:t>infringement</a:t>
            </a:r>
            <a:r>
              <a:rPr lang="en"/>
              <a:t> or trademark usage. Give credit to creatives. Don’t remove watermarks.</a:t>
            </a:r>
            <a:endParaRPr/>
          </a:p>
        </p:txBody>
      </p:sp>
      <p:sp>
        <p:nvSpPr>
          <p:cNvPr id="398" name="Google Shape;398;g3a2df8c267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a2df8c267a_2_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examples of community building posts. Take advantage of fun days and national days where you can spotlight area businesses</a:t>
            </a:r>
            <a:endParaRPr/>
          </a:p>
        </p:txBody>
      </p:sp>
      <p:sp>
        <p:nvSpPr>
          <p:cNvPr id="405" name="Google Shape;405;g3a2df8c267a_2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a2df8c267a_1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Meta planner where you can plan out content a month ahead of time. Explain it a bit</a:t>
            </a:r>
            <a:endParaRPr/>
          </a:p>
        </p:txBody>
      </p:sp>
      <p:sp>
        <p:nvSpPr>
          <p:cNvPr id="412" name="Google Shape;412;g3a2df8c267a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a2df8c267a_2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3a2df8c267a_2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992755e587_1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3992755e587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992755e587_1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3992755e587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a22ee1317c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a22ee1317c_0_463: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a00cc23b20_0_4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a00cc23b20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a00cc23b20_0_4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3a00cc23b20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a22ee1317c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a22ee1317c_0_453: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a22ee1317c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a22ee1317c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a22ee1317c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a22ee1317c_0_3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a22ee1317c_0_37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a22ee1317c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a22ee1317c_0_3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a22ee1317c_0_38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a22ee1317c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a22ee1317c_0_3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3a22ee1317c_0_39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1" name="Shape 11"/>
        <p:cNvGrpSpPr/>
        <p:nvPr/>
      </p:nvGrpSpPr>
      <p:grpSpPr>
        <a:xfrm>
          <a:off x="0" y="0"/>
          <a:ext cx="0" cy="0"/>
          <a:chOff x="0" y="0"/>
          <a:chExt cx="0" cy="0"/>
        </a:xfrm>
      </p:grpSpPr>
      <p:sp>
        <p:nvSpPr>
          <p:cNvPr id="12" name="Google Shape;12;p2"/>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2"/>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5" name="Google Shape;15;p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p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spTree>
      <p:nvGrpSpPr>
        <p:cNvPr id="72" name="Shape 72"/>
        <p:cNvGrpSpPr/>
        <p:nvPr/>
      </p:nvGrpSpPr>
      <p:grpSpPr>
        <a:xfrm>
          <a:off x="0" y="0"/>
          <a:ext cx="0" cy="0"/>
          <a:chOff x="0" y="0"/>
          <a:chExt cx="0" cy="0"/>
        </a:xfrm>
      </p:grpSpPr>
      <p:sp>
        <p:nvSpPr>
          <p:cNvPr id="73" name="Google Shape;73;p11"/>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1"/>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1"/>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11"/>
          <p:cNvSpPr txBox="1"/>
          <p:nvPr>
            <p:ph type="title"/>
          </p:nvPr>
        </p:nvSpPr>
        <p:spPr>
          <a:xfrm>
            <a:off x="217488" y="205978"/>
            <a:ext cx="6335700" cy="308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type="titleOnly">
  <p:cSld name="TITLE_ONLY">
    <p:spTree>
      <p:nvGrpSpPr>
        <p:cNvPr id="77" name="Shape 77"/>
        <p:cNvGrpSpPr/>
        <p:nvPr/>
      </p:nvGrpSpPr>
      <p:grpSpPr>
        <a:xfrm>
          <a:off x="0" y="0"/>
          <a:ext cx="0" cy="0"/>
          <a:chOff x="0" y="0"/>
          <a:chExt cx="0" cy="0"/>
        </a:xfrm>
      </p:grpSpPr>
      <p:sp>
        <p:nvSpPr>
          <p:cNvPr id="78" name="Google Shape;78;p12"/>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2"/>
          <p:cNvSpPr txBox="1"/>
          <p:nvPr>
            <p:ph type="title"/>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
        <p:nvSpPr>
          <p:cNvPr id="80" name="Google Shape;80;p12"/>
          <p:cNvSpPr txBox="1"/>
          <p:nvPr>
            <p:ph idx="12" type="sldNum"/>
          </p:nvPr>
        </p:nvSpPr>
        <p:spPr>
          <a:xfrm>
            <a:off x="8451273" y="4810475"/>
            <a:ext cx="582300" cy="120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82"/>
              <a:buFont typeface="Arial"/>
              <a:buNone/>
              <a:defRPr b="0" i="0" sz="882"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81" name="Shape 81"/>
        <p:cNvGrpSpPr/>
        <p:nvPr/>
      </p:nvGrpSpPr>
      <p:grpSpPr>
        <a:xfrm>
          <a:off x="0" y="0"/>
          <a:ext cx="0" cy="0"/>
          <a:chOff x="0" y="0"/>
          <a:chExt cx="0" cy="0"/>
        </a:xfrm>
      </p:grpSpPr>
      <p:pic>
        <p:nvPicPr>
          <p:cNvPr descr="C:\Users\SieringT\Desktop\designbig.png" id="82" name="Google Shape;82;p13"/>
          <p:cNvPicPr preferRelativeResize="0"/>
          <p:nvPr/>
        </p:nvPicPr>
        <p:blipFill rotWithShape="1">
          <a:blip r:embed="rId2">
            <a:alphaModFix/>
          </a:blip>
          <a:srcRect b="22384" l="33420" r="-340" t="18614"/>
          <a:stretch/>
        </p:blipFill>
        <p:spPr>
          <a:xfrm>
            <a:off x="0" y="0"/>
            <a:ext cx="4697802" cy="4800596"/>
          </a:xfrm>
          <a:prstGeom prst="rect">
            <a:avLst/>
          </a:prstGeom>
          <a:noFill/>
          <a:ln>
            <a:noFill/>
          </a:ln>
        </p:spPr>
      </p:pic>
      <p:sp>
        <p:nvSpPr>
          <p:cNvPr id="83" name="Google Shape;83;p13"/>
          <p:cNvSpPr txBox="1"/>
          <p:nvPr>
            <p:ph type="ctrTitle"/>
          </p:nvPr>
        </p:nvSpPr>
        <p:spPr>
          <a:xfrm>
            <a:off x="304800" y="1600200"/>
            <a:ext cx="8534400" cy="11025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78BE20"/>
              </a:buClr>
              <a:buSzPts val="2800"/>
              <a:buFont typeface="Arial"/>
              <a:buChar char="●"/>
              <a:defRPr b="0" i="0" sz="2800" u="none" cap="none" strike="noStrike">
                <a:solidFill>
                  <a:srgbClr val="78BE2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p13"/>
          <p:cNvSpPr txBox="1"/>
          <p:nvPr>
            <p:ph idx="1" type="subTitle"/>
          </p:nvPr>
        </p:nvSpPr>
        <p:spPr>
          <a:xfrm>
            <a:off x="304800" y="2743200"/>
            <a:ext cx="8534400" cy="8001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480"/>
              </a:spcBef>
              <a:spcAft>
                <a:spcPts val="0"/>
              </a:spcAft>
              <a:buClr>
                <a:srgbClr val="000000"/>
              </a:buClr>
              <a:buSzPts val="2400"/>
              <a:buFont typeface="Arial"/>
              <a:buNone/>
              <a:defRPr b="0" i="0" sz="2400" u="none" cap="none" strike="noStrike">
                <a:solidFill>
                  <a:srgbClr val="4B4B4B"/>
                </a:solidFill>
                <a:latin typeface="Arial"/>
                <a:ea typeface="Arial"/>
                <a:cs typeface="Arial"/>
                <a:sym typeface="Arial"/>
              </a:defRPr>
            </a:lvl1pPr>
            <a:lvl2pPr lvl="1" marR="0" rtl="0" algn="ctr">
              <a:lnSpc>
                <a:spcPct val="100000"/>
              </a:lnSpc>
              <a:spcBef>
                <a:spcPts val="360"/>
              </a:spcBef>
              <a:spcAft>
                <a:spcPts val="0"/>
              </a:spcAft>
              <a:buClr>
                <a:srgbClr val="000000"/>
              </a:buClr>
              <a:buSzPts val="1800"/>
              <a:buFont typeface="Arial"/>
              <a:buNone/>
              <a:defRPr b="0" i="0" sz="1400" u="none" cap="none" strike="noStrike">
                <a:solidFill>
                  <a:srgbClr val="979899"/>
                </a:solidFill>
                <a:latin typeface="Arial"/>
                <a:ea typeface="Arial"/>
                <a:cs typeface="Arial"/>
                <a:sym typeface="Arial"/>
              </a:defRPr>
            </a:lvl2pPr>
            <a:lvl3pPr lvl="2" marR="0" rtl="0" algn="ctr">
              <a:lnSpc>
                <a:spcPct val="100000"/>
              </a:lnSpc>
              <a:spcBef>
                <a:spcPts val="320"/>
              </a:spcBef>
              <a:spcAft>
                <a:spcPts val="0"/>
              </a:spcAft>
              <a:buClr>
                <a:srgbClr val="000000"/>
              </a:buClr>
              <a:buSzPts val="1600"/>
              <a:buFont typeface="Arial"/>
              <a:buNone/>
              <a:defRPr b="0" i="0" sz="1400" u="none" cap="none" strike="noStrike">
                <a:solidFill>
                  <a:srgbClr val="979899"/>
                </a:solidFill>
                <a:latin typeface="Arial"/>
                <a:ea typeface="Arial"/>
                <a:cs typeface="Arial"/>
                <a:sym typeface="Arial"/>
              </a:defRPr>
            </a:lvl3pPr>
            <a:lvl4pPr lvl="3" marR="0" rtl="0" algn="ctr">
              <a:lnSpc>
                <a:spcPct val="100000"/>
              </a:lnSpc>
              <a:spcBef>
                <a:spcPts val="280"/>
              </a:spcBef>
              <a:spcAft>
                <a:spcPts val="0"/>
              </a:spcAft>
              <a:buClr>
                <a:srgbClr val="000000"/>
              </a:buClr>
              <a:buSzPts val="1400"/>
              <a:buFont typeface="Arial"/>
              <a:buNone/>
              <a:defRPr b="0" i="0" sz="1400" u="none" cap="none" strike="noStrike">
                <a:solidFill>
                  <a:srgbClr val="979899"/>
                </a:solidFill>
                <a:latin typeface="Arial"/>
                <a:ea typeface="Arial"/>
                <a:cs typeface="Arial"/>
                <a:sym typeface="Arial"/>
              </a:defRPr>
            </a:lvl4pPr>
            <a:lvl5pPr lvl="4" marR="0" rtl="0" algn="ctr">
              <a:lnSpc>
                <a:spcPct val="100000"/>
              </a:lnSpc>
              <a:spcBef>
                <a:spcPts val="400"/>
              </a:spcBef>
              <a:spcAft>
                <a:spcPts val="0"/>
              </a:spcAft>
              <a:buClr>
                <a:srgbClr val="979899"/>
              </a:buClr>
              <a:buSzPts val="2000"/>
              <a:buFont typeface="Arial"/>
              <a:buNone/>
              <a:defRPr b="0" i="0" sz="1400" u="none" cap="none" strike="noStrike">
                <a:solidFill>
                  <a:srgbClr val="979899"/>
                </a:solidFill>
                <a:latin typeface="Arial"/>
                <a:ea typeface="Arial"/>
                <a:cs typeface="Arial"/>
                <a:sym typeface="Arial"/>
              </a:defRPr>
            </a:lvl5pPr>
            <a:lvl6pPr lvl="5" marR="0" rtl="0" algn="ctr">
              <a:lnSpc>
                <a:spcPct val="100000"/>
              </a:lnSpc>
              <a:spcBef>
                <a:spcPts val="400"/>
              </a:spcBef>
              <a:spcAft>
                <a:spcPts val="0"/>
              </a:spcAft>
              <a:buClr>
                <a:srgbClr val="979899"/>
              </a:buClr>
              <a:buSzPts val="2000"/>
              <a:buFont typeface="Arial"/>
              <a:buNone/>
              <a:defRPr b="0" i="0" sz="1400" u="none" cap="none" strike="noStrike">
                <a:solidFill>
                  <a:srgbClr val="979899"/>
                </a:solidFill>
                <a:latin typeface="Arial"/>
                <a:ea typeface="Arial"/>
                <a:cs typeface="Arial"/>
                <a:sym typeface="Arial"/>
              </a:defRPr>
            </a:lvl6pPr>
            <a:lvl7pPr lvl="6" marR="0" rtl="0" algn="ctr">
              <a:lnSpc>
                <a:spcPct val="100000"/>
              </a:lnSpc>
              <a:spcBef>
                <a:spcPts val="400"/>
              </a:spcBef>
              <a:spcAft>
                <a:spcPts val="0"/>
              </a:spcAft>
              <a:buClr>
                <a:srgbClr val="979899"/>
              </a:buClr>
              <a:buSzPts val="2000"/>
              <a:buFont typeface="Arial"/>
              <a:buNone/>
              <a:defRPr b="0" i="0" sz="1400" u="none" cap="none" strike="noStrike">
                <a:solidFill>
                  <a:srgbClr val="979899"/>
                </a:solidFill>
                <a:latin typeface="Arial"/>
                <a:ea typeface="Arial"/>
                <a:cs typeface="Arial"/>
                <a:sym typeface="Arial"/>
              </a:defRPr>
            </a:lvl7pPr>
            <a:lvl8pPr lvl="7" marR="0" rtl="0" algn="ctr">
              <a:lnSpc>
                <a:spcPct val="100000"/>
              </a:lnSpc>
              <a:spcBef>
                <a:spcPts val="400"/>
              </a:spcBef>
              <a:spcAft>
                <a:spcPts val="0"/>
              </a:spcAft>
              <a:buClr>
                <a:srgbClr val="979899"/>
              </a:buClr>
              <a:buSzPts val="2000"/>
              <a:buFont typeface="Arial"/>
              <a:buNone/>
              <a:defRPr b="0" i="0" sz="1400" u="none" cap="none" strike="noStrike">
                <a:solidFill>
                  <a:srgbClr val="979899"/>
                </a:solidFill>
                <a:latin typeface="Arial"/>
                <a:ea typeface="Arial"/>
                <a:cs typeface="Arial"/>
                <a:sym typeface="Arial"/>
              </a:defRPr>
            </a:lvl8pPr>
            <a:lvl9pPr lvl="8" marR="0" rtl="0" algn="ctr">
              <a:lnSpc>
                <a:spcPct val="100000"/>
              </a:lnSpc>
              <a:spcBef>
                <a:spcPts val="400"/>
              </a:spcBef>
              <a:spcAft>
                <a:spcPts val="0"/>
              </a:spcAft>
              <a:buClr>
                <a:srgbClr val="979899"/>
              </a:buClr>
              <a:buSzPts val="2000"/>
              <a:buFont typeface="Arial"/>
              <a:buNone/>
              <a:defRPr b="0" i="0" sz="1400" u="none" cap="none" strike="noStrike">
                <a:solidFill>
                  <a:srgbClr val="979899"/>
                </a:solidFill>
                <a:latin typeface="Arial"/>
                <a:ea typeface="Arial"/>
                <a:cs typeface="Arial"/>
                <a:sym typeface="Arial"/>
              </a:defRPr>
            </a:lvl9pPr>
          </a:lstStyle>
          <a:p/>
        </p:txBody>
      </p:sp>
      <p:pic>
        <p:nvPicPr>
          <p:cNvPr descr="C:\Users\SieringT\Desktop\slide ideas\Untitled-2.png" id="85" name="Google Shape;85;p13"/>
          <p:cNvPicPr preferRelativeResize="0"/>
          <p:nvPr/>
        </p:nvPicPr>
        <p:blipFill rotWithShape="1">
          <a:blip r:embed="rId3">
            <a:alphaModFix/>
          </a:blip>
          <a:srcRect b="0" l="0" r="0" t="0"/>
          <a:stretch/>
        </p:blipFill>
        <p:spPr>
          <a:xfrm>
            <a:off x="228600" y="4457700"/>
            <a:ext cx="1200150" cy="600075"/>
          </a:xfrm>
          <a:prstGeom prst="rect">
            <a:avLst/>
          </a:prstGeom>
          <a:noFill/>
          <a:ln>
            <a:noFill/>
          </a:ln>
        </p:spPr>
      </p:pic>
      <p:pic>
        <p:nvPicPr>
          <p:cNvPr descr="C:\Users\SieringT\Desktop\slide ideas\Untitled-1.png" id="86" name="Google Shape;86;p13"/>
          <p:cNvPicPr preferRelativeResize="0"/>
          <p:nvPr/>
        </p:nvPicPr>
        <p:blipFill rotWithShape="1">
          <a:blip r:embed="rId4">
            <a:alphaModFix/>
          </a:blip>
          <a:srcRect b="0" l="35641" r="0" t="0"/>
          <a:stretch/>
        </p:blipFill>
        <p:spPr>
          <a:xfrm>
            <a:off x="0" y="256878"/>
            <a:ext cx="628452" cy="732346"/>
          </a:xfrm>
          <a:prstGeom prst="rect">
            <a:avLst/>
          </a:prstGeom>
          <a:noFill/>
          <a:ln>
            <a:noFill/>
          </a:ln>
        </p:spPr>
      </p:pic>
      <p:sp>
        <p:nvSpPr>
          <p:cNvPr id="87" name="Google Shape;87;p13"/>
          <p:cNvSpPr txBox="1"/>
          <p:nvPr/>
        </p:nvSpPr>
        <p:spPr>
          <a:xfrm>
            <a:off x="7772400" y="114300"/>
            <a:ext cx="1219200" cy="2769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 name="Google Shape;88;p13"/>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_1">
    <p:spTree>
      <p:nvGrpSpPr>
        <p:cNvPr id="89" name="Shape 89"/>
        <p:cNvGrpSpPr/>
        <p:nvPr/>
      </p:nvGrpSpPr>
      <p:grpSpPr>
        <a:xfrm>
          <a:off x="0" y="0"/>
          <a:ext cx="0" cy="0"/>
          <a:chOff x="0" y="0"/>
          <a:chExt cx="0" cy="0"/>
        </a:xfrm>
      </p:grpSpPr>
      <p:sp>
        <p:nvSpPr>
          <p:cNvPr id="90" name="Google Shape;90;p14"/>
          <p:cNvSpPr/>
          <p:nvPr/>
        </p:nvSpPr>
        <p:spPr>
          <a:xfrm flipH="1" rot="10800000">
            <a:off x="0" y="32"/>
            <a:ext cx="9144000" cy="1155000"/>
          </a:xfrm>
          <a:prstGeom prst="rect">
            <a:avLst/>
          </a:prstGeom>
          <a:solidFill>
            <a:srgbClr val="01B4E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1" name="Google Shape;91;p14"/>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lvl1pPr lvl="0" algn="l">
              <a:lnSpc>
                <a:spcPct val="90000"/>
              </a:lnSpc>
              <a:spcBef>
                <a:spcPts val="0"/>
              </a:spcBef>
              <a:spcAft>
                <a:spcPts val="0"/>
              </a:spcAft>
              <a:buClr>
                <a:schemeClr val="lt1"/>
              </a:buClr>
              <a:buSzPts val="3300"/>
              <a:buFont typeface="Arial"/>
              <a:buChar char="●"/>
              <a:defRPr sz="1100" cap="none">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92" name="Google Shape;92;p14"/>
          <p:cNvSpPr txBox="1"/>
          <p:nvPr>
            <p:ph idx="1" type="body"/>
          </p:nvPr>
        </p:nvSpPr>
        <p:spPr>
          <a:xfrm>
            <a:off x="285749" y="1606550"/>
            <a:ext cx="8629800" cy="30264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33333"/>
              </a:buClr>
              <a:buSzPts val="1800"/>
              <a:buChar char="●"/>
              <a:defRPr sz="1800">
                <a:solidFill>
                  <a:srgbClr val="333333"/>
                </a:solidFill>
              </a:defRPr>
            </a:lvl1pPr>
            <a:lvl2pPr indent="-323850" lvl="1" marL="914400" algn="l">
              <a:lnSpc>
                <a:spcPct val="90000"/>
              </a:lnSpc>
              <a:spcBef>
                <a:spcPts val="400"/>
              </a:spcBef>
              <a:spcAft>
                <a:spcPts val="0"/>
              </a:spcAft>
              <a:buClr>
                <a:srgbClr val="333333"/>
              </a:buClr>
              <a:buSzPts val="1500"/>
              <a:buChar char="○"/>
              <a:defRPr sz="1500">
                <a:solidFill>
                  <a:srgbClr val="333333"/>
                </a:solidFill>
              </a:defRPr>
            </a:lvl2pPr>
            <a:lvl3pPr indent="-317500" lvl="2" marL="1371600" algn="l">
              <a:lnSpc>
                <a:spcPct val="90000"/>
              </a:lnSpc>
              <a:spcBef>
                <a:spcPts val="400"/>
              </a:spcBef>
              <a:spcAft>
                <a:spcPts val="0"/>
              </a:spcAft>
              <a:buClr>
                <a:srgbClr val="333333"/>
              </a:buClr>
              <a:buSzPts val="1400"/>
              <a:buChar char="■"/>
              <a:defRPr sz="1400">
                <a:solidFill>
                  <a:srgbClr val="333333"/>
                </a:solidFill>
              </a:defRPr>
            </a:lvl3pPr>
            <a:lvl4pPr indent="-304800" lvl="3" marL="1828800" algn="l">
              <a:lnSpc>
                <a:spcPct val="90000"/>
              </a:lnSpc>
              <a:spcBef>
                <a:spcPts val="400"/>
              </a:spcBef>
              <a:spcAft>
                <a:spcPts val="0"/>
              </a:spcAft>
              <a:buClr>
                <a:srgbClr val="333333"/>
              </a:buClr>
              <a:buSzPts val="1200"/>
              <a:buChar char="●"/>
              <a:defRPr sz="1200">
                <a:solidFill>
                  <a:srgbClr val="333333"/>
                </a:solidFill>
              </a:defRPr>
            </a:lvl4pPr>
            <a:lvl5pPr indent="-304800" lvl="4" marL="2286000" algn="l">
              <a:lnSpc>
                <a:spcPct val="90000"/>
              </a:lnSpc>
              <a:spcBef>
                <a:spcPts val="400"/>
              </a:spcBef>
              <a:spcAft>
                <a:spcPts val="0"/>
              </a:spcAft>
              <a:buClr>
                <a:srgbClr val="333333"/>
              </a:buClr>
              <a:buSzPts val="1200"/>
              <a:buChar char="○"/>
              <a:defRPr sz="1200">
                <a:solidFill>
                  <a:srgbClr val="333333"/>
                </a:solidFill>
              </a:defRPr>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
        <p:nvSpPr>
          <p:cNvPr id="93" name="Google Shape;93;p14"/>
          <p:cNvSpPr txBox="1"/>
          <p:nvPr>
            <p:ph idx="12" type="sldNum"/>
          </p:nvPr>
        </p:nvSpPr>
        <p:spPr>
          <a:xfrm>
            <a:off x="8737600" y="86678"/>
            <a:ext cx="31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chemeClr val="dk1"/>
                </a:solidFill>
                <a:latin typeface="Arial"/>
                <a:ea typeface="Arial"/>
                <a:cs typeface="Arial"/>
                <a:sym typeface="Arial"/>
              </a:defRPr>
            </a:lvl1pPr>
            <a:lvl2pPr indent="0" lvl="1" marL="0" algn="r">
              <a:spcBef>
                <a:spcPts val="0"/>
              </a:spcBef>
              <a:buNone/>
              <a:defRPr sz="900">
                <a:solidFill>
                  <a:schemeClr val="dk1"/>
                </a:solidFill>
                <a:latin typeface="Arial"/>
                <a:ea typeface="Arial"/>
                <a:cs typeface="Arial"/>
                <a:sym typeface="Arial"/>
              </a:defRPr>
            </a:lvl2pPr>
            <a:lvl3pPr indent="0" lvl="2" marL="0" algn="r">
              <a:spcBef>
                <a:spcPts val="0"/>
              </a:spcBef>
              <a:buNone/>
              <a:defRPr sz="900">
                <a:solidFill>
                  <a:schemeClr val="dk1"/>
                </a:solidFill>
                <a:latin typeface="Arial"/>
                <a:ea typeface="Arial"/>
                <a:cs typeface="Arial"/>
                <a:sym typeface="Arial"/>
              </a:defRPr>
            </a:lvl3pPr>
            <a:lvl4pPr indent="0" lvl="3" marL="0" algn="r">
              <a:spcBef>
                <a:spcPts val="0"/>
              </a:spcBef>
              <a:buNone/>
              <a:defRPr sz="900">
                <a:solidFill>
                  <a:schemeClr val="dk1"/>
                </a:solidFill>
                <a:latin typeface="Arial"/>
                <a:ea typeface="Arial"/>
                <a:cs typeface="Arial"/>
                <a:sym typeface="Arial"/>
              </a:defRPr>
            </a:lvl4pPr>
            <a:lvl5pPr indent="0" lvl="4" marL="0" algn="r">
              <a:spcBef>
                <a:spcPts val="0"/>
              </a:spcBef>
              <a:buNone/>
              <a:defRPr sz="900">
                <a:solidFill>
                  <a:schemeClr val="dk1"/>
                </a:solidFill>
                <a:latin typeface="Arial"/>
                <a:ea typeface="Arial"/>
                <a:cs typeface="Arial"/>
                <a:sym typeface="Arial"/>
              </a:defRPr>
            </a:lvl5pPr>
            <a:lvl6pPr indent="0" lvl="5" marL="0" algn="r">
              <a:spcBef>
                <a:spcPts val="0"/>
              </a:spcBef>
              <a:buNone/>
              <a:defRPr sz="900">
                <a:solidFill>
                  <a:schemeClr val="dk1"/>
                </a:solidFill>
                <a:latin typeface="Arial"/>
                <a:ea typeface="Arial"/>
                <a:cs typeface="Arial"/>
                <a:sym typeface="Arial"/>
              </a:defRPr>
            </a:lvl6pPr>
            <a:lvl7pPr indent="0" lvl="6" marL="0" algn="r">
              <a:spcBef>
                <a:spcPts val="0"/>
              </a:spcBef>
              <a:buNone/>
              <a:defRPr sz="900">
                <a:solidFill>
                  <a:schemeClr val="dk1"/>
                </a:solidFill>
                <a:latin typeface="Arial"/>
                <a:ea typeface="Arial"/>
                <a:cs typeface="Arial"/>
                <a:sym typeface="Arial"/>
              </a:defRPr>
            </a:lvl7pPr>
            <a:lvl8pPr indent="0" lvl="7" marL="0" algn="r">
              <a:spcBef>
                <a:spcPts val="0"/>
              </a:spcBef>
              <a:buNone/>
              <a:defRPr sz="900">
                <a:solidFill>
                  <a:schemeClr val="dk1"/>
                </a:solidFill>
                <a:latin typeface="Arial"/>
                <a:ea typeface="Arial"/>
                <a:cs typeface="Arial"/>
                <a:sym typeface="Arial"/>
              </a:defRPr>
            </a:lvl8pPr>
            <a:lvl9pPr indent="0" lvl="8" mar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94" name="Shape 94"/>
        <p:cNvGrpSpPr/>
        <p:nvPr/>
      </p:nvGrpSpPr>
      <p:grpSpPr>
        <a:xfrm>
          <a:off x="0" y="0"/>
          <a:ext cx="0" cy="0"/>
          <a:chOff x="0" y="0"/>
          <a:chExt cx="0" cy="0"/>
        </a:xfrm>
      </p:grpSpPr>
      <p:sp>
        <p:nvSpPr>
          <p:cNvPr id="95" name="Google Shape;95;p15"/>
          <p:cNvSpPr txBox="1"/>
          <p:nvPr>
            <p:ph type="title"/>
          </p:nvPr>
        </p:nvSpPr>
        <p:spPr>
          <a:xfrm>
            <a:off x="344805" y="568071"/>
            <a:ext cx="6135900" cy="522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b="1" i="0" sz="3300">
                <a:solidFill>
                  <a:schemeClr val="lt1"/>
                </a:solidFill>
                <a:latin typeface="Arial"/>
                <a:ea typeface="Arial"/>
                <a:cs typeface="Arial"/>
                <a:sym typeface="Aria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96" name="Google Shape;96;p1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sz="1100">
                <a:solidFill>
                  <a:srgbClr val="888888"/>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98" name="Google Shape;98;p15"/>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_2">
    <p:spTree>
      <p:nvGrpSpPr>
        <p:cNvPr id="99" name="Shape 99"/>
        <p:cNvGrpSpPr/>
        <p:nvPr/>
      </p:nvGrpSpPr>
      <p:grpSpPr>
        <a:xfrm>
          <a:off x="0" y="0"/>
          <a:ext cx="0" cy="0"/>
          <a:chOff x="0" y="0"/>
          <a:chExt cx="0" cy="0"/>
        </a:xfrm>
      </p:grpSpPr>
      <p:sp>
        <p:nvSpPr>
          <p:cNvPr id="100" name="Google Shape;100;p16"/>
          <p:cNvSpPr txBox="1"/>
          <p:nvPr>
            <p:ph type="title"/>
          </p:nvPr>
        </p:nvSpPr>
        <p:spPr>
          <a:xfrm>
            <a:off x="344805" y="568071"/>
            <a:ext cx="6135900" cy="522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b="1" i="0" sz="3300">
                <a:solidFill>
                  <a:schemeClr val="lt1"/>
                </a:solidFill>
                <a:latin typeface="Arial"/>
                <a:ea typeface="Arial"/>
                <a:cs typeface="Arial"/>
                <a:sym typeface="Aria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101" name="Google Shape;101;p1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sz="1100">
                <a:solidFill>
                  <a:srgbClr val="888888"/>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103" name="Google Shape;103;p16"/>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104" name="Shape 10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Title and Content_2">
    <p:spTree>
      <p:nvGrpSpPr>
        <p:cNvPr id="105" name="Shape 105"/>
        <p:cNvGrpSpPr/>
        <p:nvPr/>
      </p:nvGrpSpPr>
      <p:grpSpPr>
        <a:xfrm>
          <a:off x="0" y="0"/>
          <a:ext cx="0" cy="0"/>
          <a:chOff x="0" y="0"/>
          <a:chExt cx="0" cy="0"/>
        </a:xfrm>
      </p:grpSpPr>
      <p:sp>
        <p:nvSpPr>
          <p:cNvPr id="106" name="Google Shape;106;p18"/>
          <p:cNvSpPr/>
          <p:nvPr/>
        </p:nvSpPr>
        <p:spPr>
          <a:xfrm flipH="1" rot="10800000">
            <a:off x="0" y="32"/>
            <a:ext cx="9144000" cy="1155000"/>
          </a:xfrm>
          <a:prstGeom prst="rect">
            <a:avLst/>
          </a:prstGeom>
          <a:solidFill>
            <a:srgbClr val="01B4E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7" name="Google Shape;107;p18"/>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lvl1pPr lvl="0" algn="l">
              <a:lnSpc>
                <a:spcPct val="90000"/>
              </a:lnSpc>
              <a:spcBef>
                <a:spcPts val="0"/>
              </a:spcBef>
              <a:spcAft>
                <a:spcPts val="0"/>
              </a:spcAft>
              <a:buClr>
                <a:schemeClr val="lt1"/>
              </a:buClr>
              <a:buSzPts val="3300"/>
              <a:buFont typeface="Arial"/>
              <a:buChar char="●"/>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8"/>
          <p:cNvSpPr txBox="1"/>
          <p:nvPr>
            <p:ph idx="1" type="body"/>
          </p:nvPr>
        </p:nvSpPr>
        <p:spPr>
          <a:xfrm>
            <a:off x="285749" y="1606550"/>
            <a:ext cx="8629800" cy="30264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33333"/>
              </a:buClr>
              <a:buSzPts val="1800"/>
              <a:buChar char="●"/>
              <a:defRPr sz="1800">
                <a:solidFill>
                  <a:srgbClr val="333333"/>
                </a:solidFill>
              </a:defRPr>
            </a:lvl1pPr>
            <a:lvl2pPr indent="-323850" lvl="1" marL="914400" algn="l">
              <a:lnSpc>
                <a:spcPct val="90000"/>
              </a:lnSpc>
              <a:spcBef>
                <a:spcPts val="400"/>
              </a:spcBef>
              <a:spcAft>
                <a:spcPts val="0"/>
              </a:spcAft>
              <a:buClr>
                <a:srgbClr val="333333"/>
              </a:buClr>
              <a:buSzPts val="1500"/>
              <a:buChar char="○"/>
              <a:defRPr sz="1500">
                <a:solidFill>
                  <a:srgbClr val="333333"/>
                </a:solidFill>
              </a:defRPr>
            </a:lvl2pPr>
            <a:lvl3pPr indent="-317500" lvl="2" marL="1371600" algn="l">
              <a:lnSpc>
                <a:spcPct val="90000"/>
              </a:lnSpc>
              <a:spcBef>
                <a:spcPts val="400"/>
              </a:spcBef>
              <a:spcAft>
                <a:spcPts val="0"/>
              </a:spcAft>
              <a:buClr>
                <a:srgbClr val="333333"/>
              </a:buClr>
              <a:buSzPts val="1400"/>
              <a:buChar char="■"/>
              <a:defRPr sz="1400">
                <a:solidFill>
                  <a:srgbClr val="333333"/>
                </a:solidFill>
              </a:defRPr>
            </a:lvl3pPr>
            <a:lvl4pPr indent="-304800" lvl="3" marL="1828800" algn="l">
              <a:lnSpc>
                <a:spcPct val="90000"/>
              </a:lnSpc>
              <a:spcBef>
                <a:spcPts val="400"/>
              </a:spcBef>
              <a:spcAft>
                <a:spcPts val="0"/>
              </a:spcAft>
              <a:buClr>
                <a:srgbClr val="333333"/>
              </a:buClr>
              <a:buSzPts val="1200"/>
              <a:buChar char="●"/>
              <a:defRPr sz="1200">
                <a:solidFill>
                  <a:srgbClr val="333333"/>
                </a:solidFill>
              </a:defRPr>
            </a:lvl4pPr>
            <a:lvl5pPr indent="-304800" lvl="4" marL="2286000" algn="l">
              <a:lnSpc>
                <a:spcPct val="90000"/>
              </a:lnSpc>
              <a:spcBef>
                <a:spcPts val="400"/>
              </a:spcBef>
              <a:spcAft>
                <a:spcPts val="0"/>
              </a:spcAft>
              <a:buClr>
                <a:srgbClr val="333333"/>
              </a:buClr>
              <a:buSzPts val="1200"/>
              <a:buChar char="○"/>
              <a:defRPr sz="1200">
                <a:solidFill>
                  <a:srgbClr val="333333"/>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 name="Google Shape;109;p18"/>
          <p:cNvSpPr txBox="1"/>
          <p:nvPr>
            <p:ph idx="12" type="sldNum"/>
          </p:nvPr>
        </p:nvSpPr>
        <p:spPr>
          <a:xfrm>
            <a:off x="8737600" y="86678"/>
            <a:ext cx="31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chemeClr val="dk1"/>
                </a:solidFill>
                <a:latin typeface="Arial"/>
                <a:ea typeface="Arial"/>
                <a:cs typeface="Arial"/>
                <a:sym typeface="Arial"/>
              </a:defRPr>
            </a:lvl1pPr>
            <a:lvl2pPr indent="0" lvl="1" marL="0" algn="r">
              <a:spcBef>
                <a:spcPts val="0"/>
              </a:spcBef>
              <a:buNone/>
              <a:defRPr sz="900">
                <a:solidFill>
                  <a:schemeClr val="dk1"/>
                </a:solidFill>
                <a:latin typeface="Arial"/>
                <a:ea typeface="Arial"/>
                <a:cs typeface="Arial"/>
                <a:sym typeface="Arial"/>
              </a:defRPr>
            </a:lvl2pPr>
            <a:lvl3pPr indent="0" lvl="2" marL="0" algn="r">
              <a:spcBef>
                <a:spcPts val="0"/>
              </a:spcBef>
              <a:buNone/>
              <a:defRPr sz="900">
                <a:solidFill>
                  <a:schemeClr val="dk1"/>
                </a:solidFill>
                <a:latin typeface="Arial"/>
                <a:ea typeface="Arial"/>
                <a:cs typeface="Arial"/>
                <a:sym typeface="Arial"/>
              </a:defRPr>
            </a:lvl3pPr>
            <a:lvl4pPr indent="0" lvl="3" marL="0" algn="r">
              <a:spcBef>
                <a:spcPts val="0"/>
              </a:spcBef>
              <a:buNone/>
              <a:defRPr sz="900">
                <a:solidFill>
                  <a:schemeClr val="dk1"/>
                </a:solidFill>
                <a:latin typeface="Arial"/>
                <a:ea typeface="Arial"/>
                <a:cs typeface="Arial"/>
                <a:sym typeface="Arial"/>
              </a:defRPr>
            </a:lvl4pPr>
            <a:lvl5pPr indent="0" lvl="4" marL="0" algn="r">
              <a:spcBef>
                <a:spcPts val="0"/>
              </a:spcBef>
              <a:buNone/>
              <a:defRPr sz="900">
                <a:solidFill>
                  <a:schemeClr val="dk1"/>
                </a:solidFill>
                <a:latin typeface="Arial"/>
                <a:ea typeface="Arial"/>
                <a:cs typeface="Arial"/>
                <a:sym typeface="Arial"/>
              </a:defRPr>
            </a:lvl5pPr>
            <a:lvl6pPr indent="0" lvl="5" marL="0" algn="r">
              <a:spcBef>
                <a:spcPts val="0"/>
              </a:spcBef>
              <a:buNone/>
              <a:defRPr sz="900">
                <a:solidFill>
                  <a:schemeClr val="dk1"/>
                </a:solidFill>
                <a:latin typeface="Arial"/>
                <a:ea typeface="Arial"/>
                <a:cs typeface="Arial"/>
                <a:sym typeface="Arial"/>
              </a:defRPr>
            </a:lvl6pPr>
            <a:lvl7pPr indent="0" lvl="6" marL="0" algn="r">
              <a:spcBef>
                <a:spcPts val="0"/>
              </a:spcBef>
              <a:buNone/>
              <a:defRPr sz="900">
                <a:solidFill>
                  <a:schemeClr val="dk1"/>
                </a:solidFill>
                <a:latin typeface="Arial"/>
                <a:ea typeface="Arial"/>
                <a:cs typeface="Arial"/>
                <a:sym typeface="Arial"/>
              </a:defRPr>
            </a:lvl7pPr>
            <a:lvl8pPr indent="0" lvl="7" marL="0" algn="r">
              <a:spcBef>
                <a:spcPts val="0"/>
              </a:spcBef>
              <a:buNone/>
              <a:defRPr sz="900">
                <a:solidFill>
                  <a:schemeClr val="dk1"/>
                </a:solidFill>
                <a:latin typeface="Arial"/>
                <a:ea typeface="Arial"/>
                <a:cs typeface="Arial"/>
                <a:sym typeface="Arial"/>
              </a:defRPr>
            </a:lvl8pPr>
            <a:lvl9pPr indent="0" lvl="8" mar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Title and Content_3">
    <p:spTree>
      <p:nvGrpSpPr>
        <p:cNvPr id="110" name="Shape 110"/>
        <p:cNvGrpSpPr/>
        <p:nvPr/>
      </p:nvGrpSpPr>
      <p:grpSpPr>
        <a:xfrm>
          <a:off x="0" y="0"/>
          <a:ext cx="0" cy="0"/>
          <a:chOff x="0" y="0"/>
          <a:chExt cx="0" cy="0"/>
        </a:xfrm>
      </p:grpSpPr>
      <p:sp>
        <p:nvSpPr>
          <p:cNvPr id="111" name="Google Shape;111;p19"/>
          <p:cNvSpPr/>
          <p:nvPr/>
        </p:nvSpPr>
        <p:spPr>
          <a:xfrm flipH="1" rot="10800000">
            <a:off x="0" y="32"/>
            <a:ext cx="9144000" cy="1155000"/>
          </a:xfrm>
          <a:prstGeom prst="rect">
            <a:avLst/>
          </a:prstGeom>
          <a:solidFill>
            <a:srgbClr val="01B4E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 name="Google Shape;112;p19"/>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lvl1pPr lvl="0" algn="l">
              <a:lnSpc>
                <a:spcPct val="90000"/>
              </a:lnSpc>
              <a:spcBef>
                <a:spcPts val="0"/>
              </a:spcBef>
              <a:spcAft>
                <a:spcPts val="0"/>
              </a:spcAft>
              <a:buClr>
                <a:schemeClr val="lt1"/>
              </a:buClr>
              <a:buSzPts val="3300"/>
              <a:buFont typeface="Arial"/>
              <a:buChar char="●"/>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9"/>
          <p:cNvSpPr txBox="1"/>
          <p:nvPr>
            <p:ph idx="1" type="body"/>
          </p:nvPr>
        </p:nvSpPr>
        <p:spPr>
          <a:xfrm>
            <a:off x="285749" y="1606550"/>
            <a:ext cx="8629800" cy="30264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33333"/>
              </a:buClr>
              <a:buSzPts val="1800"/>
              <a:buChar char="●"/>
              <a:defRPr sz="1800">
                <a:solidFill>
                  <a:srgbClr val="333333"/>
                </a:solidFill>
              </a:defRPr>
            </a:lvl1pPr>
            <a:lvl2pPr indent="-323850" lvl="1" marL="914400" algn="l">
              <a:lnSpc>
                <a:spcPct val="90000"/>
              </a:lnSpc>
              <a:spcBef>
                <a:spcPts val="400"/>
              </a:spcBef>
              <a:spcAft>
                <a:spcPts val="0"/>
              </a:spcAft>
              <a:buClr>
                <a:srgbClr val="333333"/>
              </a:buClr>
              <a:buSzPts val="1500"/>
              <a:buChar char="○"/>
              <a:defRPr sz="1500">
                <a:solidFill>
                  <a:srgbClr val="333333"/>
                </a:solidFill>
              </a:defRPr>
            </a:lvl2pPr>
            <a:lvl3pPr indent="-317500" lvl="2" marL="1371600" algn="l">
              <a:lnSpc>
                <a:spcPct val="90000"/>
              </a:lnSpc>
              <a:spcBef>
                <a:spcPts val="400"/>
              </a:spcBef>
              <a:spcAft>
                <a:spcPts val="0"/>
              </a:spcAft>
              <a:buClr>
                <a:srgbClr val="333333"/>
              </a:buClr>
              <a:buSzPts val="1400"/>
              <a:buChar char="■"/>
              <a:defRPr sz="1400">
                <a:solidFill>
                  <a:srgbClr val="333333"/>
                </a:solidFill>
              </a:defRPr>
            </a:lvl3pPr>
            <a:lvl4pPr indent="-304800" lvl="3" marL="1828800" algn="l">
              <a:lnSpc>
                <a:spcPct val="90000"/>
              </a:lnSpc>
              <a:spcBef>
                <a:spcPts val="400"/>
              </a:spcBef>
              <a:spcAft>
                <a:spcPts val="0"/>
              </a:spcAft>
              <a:buClr>
                <a:srgbClr val="333333"/>
              </a:buClr>
              <a:buSzPts val="1200"/>
              <a:buChar char="●"/>
              <a:defRPr sz="1200">
                <a:solidFill>
                  <a:srgbClr val="333333"/>
                </a:solidFill>
              </a:defRPr>
            </a:lvl4pPr>
            <a:lvl5pPr indent="-304800" lvl="4" marL="2286000" algn="l">
              <a:lnSpc>
                <a:spcPct val="90000"/>
              </a:lnSpc>
              <a:spcBef>
                <a:spcPts val="400"/>
              </a:spcBef>
              <a:spcAft>
                <a:spcPts val="0"/>
              </a:spcAft>
              <a:buClr>
                <a:srgbClr val="333333"/>
              </a:buClr>
              <a:buSzPts val="1200"/>
              <a:buChar char="○"/>
              <a:defRPr sz="1200">
                <a:solidFill>
                  <a:srgbClr val="333333"/>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19"/>
          <p:cNvSpPr txBox="1"/>
          <p:nvPr>
            <p:ph idx="12" type="sldNum"/>
          </p:nvPr>
        </p:nvSpPr>
        <p:spPr>
          <a:xfrm>
            <a:off x="8737600" y="86678"/>
            <a:ext cx="31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chemeClr val="dk1"/>
                </a:solidFill>
                <a:latin typeface="Arial"/>
                <a:ea typeface="Arial"/>
                <a:cs typeface="Arial"/>
                <a:sym typeface="Arial"/>
              </a:defRPr>
            </a:lvl1pPr>
            <a:lvl2pPr indent="0" lvl="1" marL="0" algn="r">
              <a:spcBef>
                <a:spcPts val="0"/>
              </a:spcBef>
              <a:buNone/>
              <a:defRPr sz="900">
                <a:solidFill>
                  <a:schemeClr val="dk1"/>
                </a:solidFill>
                <a:latin typeface="Arial"/>
                <a:ea typeface="Arial"/>
                <a:cs typeface="Arial"/>
                <a:sym typeface="Arial"/>
              </a:defRPr>
            </a:lvl2pPr>
            <a:lvl3pPr indent="0" lvl="2" marL="0" algn="r">
              <a:spcBef>
                <a:spcPts val="0"/>
              </a:spcBef>
              <a:buNone/>
              <a:defRPr sz="900">
                <a:solidFill>
                  <a:schemeClr val="dk1"/>
                </a:solidFill>
                <a:latin typeface="Arial"/>
                <a:ea typeface="Arial"/>
                <a:cs typeface="Arial"/>
                <a:sym typeface="Arial"/>
              </a:defRPr>
            </a:lvl3pPr>
            <a:lvl4pPr indent="0" lvl="3" marL="0" algn="r">
              <a:spcBef>
                <a:spcPts val="0"/>
              </a:spcBef>
              <a:buNone/>
              <a:defRPr sz="900">
                <a:solidFill>
                  <a:schemeClr val="dk1"/>
                </a:solidFill>
                <a:latin typeface="Arial"/>
                <a:ea typeface="Arial"/>
                <a:cs typeface="Arial"/>
                <a:sym typeface="Arial"/>
              </a:defRPr>
            </a:lvl4pPr>
            <a:lvl5pPr indent="0" lvl="4" marL="0" algn="r">
              <a:spcBef>
                <a:spcPts val="0"/>
              </a:spcBef>
              <a:buNone/>
              <a:defRPr sz="900">
                <a:solidFill>
                  <a:schemeClr val="dk1"/>
                </a:solidFill>
                <a:latin typeface="Arial"/>
                <a:ea typeface="Arial"/>
                <a:cs typeface="Arial"/>
                <a:sym typeface="Arial"/>
              </a:defRPr>
            </a:lvl5pPr>
            <a:lvl6pPr indent="0" lvl="5" marL="0" algn="r">
              <a:spcBef>
                <a:spcPts val="0"/>
              </a:spcBef>
              <a:buNone/>
              <a:defRPr sz="900">
                <a:solidFill>
                  <a:schemeClr val="dk1"/>
                </a:solidFill>
                <a:latin typeface="Arial"/>
                <a:ea typeface="Arial"/>
                <a:cs typeface="Arial"/>
                <a:sym typeface="Arial"/>
              </a:defRPr>
            </a:lvl6pPr>
            <a:lvl7pPr indent="0" lvl="6" marL="0" algn="r">
              <a:spcBef>
                <a:spcPts val="0"/>
              </a:spcBef>
              <a:buNone/>
              <a:defRPr sz="900">
                <a:solidFill>
                  <a:schemeClr val="dk1"/>
                </a:solidFill>
                <a:latin typeface="Arial"/>
                <a:ea typeface="Arial"/>
                <a:cs typeface="Arial"/>
                <a:sym typeface="Arial"/>
              </a:defRPr>
            </a:lvl7pPr>
            <a:lvl8pPr indent="0" lvl="7" marL="0" algn="r">
              <a:spcBef>
                <a:spcPts val="0"/>
              </a:spcBef>
              <a:buNone/>
              <a:defRPr sz="900">
                <a:solidFill>
                  <a:schemeClr val="dk1"/>
                </a:solidFill>
                <a:latin typeface="Arial"/>
                <a:ea typeface="Arial"/>
                <a:cs typeface="Arial"/>
                <a:sym typeface="Arial"/>
              </a:defRPr>
            </a:lvl8pPr>
            <a:lvl9pPr indent="0" lvl="8" mar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9" name="Shape 119"/>
        <p:cNvGrpSpPr/>
        <p:nvPr/>
      </p:nvGrpSpPr>
      <p:grpSpPr>
        <a:xfrm>
          <a:off x="0" y="0"/>
          <a:ext cx="0" cy="0"/>
          <a:chOff x="0" y="0"/>
          <a:chExt cx="0" cy="0"/>
        </a:xfrm>
      </p:grpSpPr>
      <p:sp>
        <p:nvSpPr>
          <p:cNvPr id="120" name="Google Shape;120;p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1" name="Google Shape;121;p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2" name="Google Shape;12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8" name="Shape 18"/>
        <p:cNvGrpSpPr/>
        <p:nvPr/>
      </p:nvGrpSpPr>
      <p:grpSpPr>
        <a:xfrm>
          <a:off x="0" y="0"/>
          <a:ext cx="0" cy="0"/>
          <a:chOff x="0" y="0"/>
          <a:chExt cx="0" cy="0"/>
        </a:xfrm>
      </p:grpSpPr>
      <p:sp>
        <p:nvSpPr>
          <p:cNvPr id="19" name="Google Shape;19;p3"/>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 name="Google Shape;20;p3"/>
          <p:cNvPicPr preferRelativeResize="0"/>
          <p:nvPr/>
        </p:nvPicPr>
        <p:blipFill rotWithShape="1">
          <a:blip r:embed="rId2">
            <a:alphaModFix/>
          </a:blip>
          <a:srcRect b="0" l="0" r="0" t="0"/>
          <a:stretch/>
        </p:blipFill>
        <p:spPr>
          <a:xfrm>
            <a:off x="1588" y="1191"/>
            <a:ext cx="1070" cy="1070"/>
          </a:xfrm>
          <a:prstGeom prst="rect">
            <a:avLst/>
          </a:prstGeom>
          <a:noFill/>
          <a:ln>
            <a:noFill/>
          </a:ln>
        </p:spPr>
      </p:pic>
      <p:sp>
        <p:nvSpPr>
          <p:cNvPr id="21" name="Google Shape;21;p3"/>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3"/>
          <p:cNvSpPr txBox="1"/>
          <p:nvPr>
            <p:ph type="title"/>
          </p:nvPr>
        </p:nvSpPr>
        <p:spPr>
          <a:xfrm>
            <a:off x="217488" y="57150"/>
            <a:ext cx="6335700" cy="285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
        <p:nvSpPr>
          <p:cNvPr id="24" name="Google Shape;24;p3"/>
          <p:cNvSpPr txBox="1"/>
          <p:nvPr>
            <p:ph idx="1" type="body"/>
          </p:nvPr>
        </p:nvSpPr>
        <p:spPr>
          <a:xfrm>
            <a:off x="217488" y="285749"/>
            <a:ext cx="6335700" cy="24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2pPr>
            <a:lvl3pPr indent="-228600" lvl="2" marL="13716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3pPr>
            <a:lvl4pPr indent="-228600" lvl="3" marL="18288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4pPr>
            <a:lvl5pPr indent="-228600" lvl="4" marL="22860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3" name="Shape 123"/>
        <p:cNvGrpSpPr/>
        <p:nvPr/>
      </p:nvGrpSpPr>
      <p:grpSpPr>
        <a:xfrm>
          <a:off x="0" y="0"/>
          <a:ext cx="0" cy="0"/>
          <a:chOff x="0" y="0"/>
          <a:chExt cx="0" cy="0"/>
        </a:xfrm>
      </p:grpSpPr>
      <p:sp>
        <p:nvSpPr>
          <p:cNvPr id="124" name="Google Shape;124;p2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5" name="Google Shape;12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6" name="Shape 126"/>
        <p:cNvGrpSpPr/>
        <p:nvPr/>
      </p:nvGrpSpPr>
      <p:grpSpPr>
        <a:xfrm>
          <a:off x="0" y="0"/>
          <a:ext cx="0" cy="0"/>
          <a:chOff x="0" y="0"/>
          <a:chExt cx="0" cy="0"/>
        </a:xfrm>
      </p:grpSpPr>
      <p:sp>
        <p:nvSpPr>
          <p:cNvPr id="127" name="Google Shape;127;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8" name="Google Shape;12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9" name="Google Shape;12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2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3" name="Google Shape;133;p2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4" name="Google Shape;13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7" name="Google Shape;13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8" name="Shape 138"/>
        <p:cNvGrpSpPr/>
        <p:nvPr/>
      </p:nvGrpSpPr>
      <p:grpSpPr>
        <a:xfrm>
          <a:off x="0" y="0"/>
          <a:ext cx="0" cy="0"/>
          <a:chOff x="0" y="0"/>
          <a:chExt cx="0" cy="0"/>
        </a:xfrm>
      </p:grpSpPr>
      <p:sp>
        <p:nvSpPr>
          <p:cNvPr id="139" name="Google Shape;139;p2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40" name="Google Shape;140;p2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1" name="Google Shape;14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2" name="Shape 142"/>
        <p:cNvGrpSpPr/>
        <p:nvPr/>
      </p:nvGrpSpPr>
      <p:grpSpPr>
        <a:xfrm>
          <a:off x="0" y="0"/>
          <a:ext cx="0" cy="0"/>
          <a:chOff x="0" y="0"/>
          <a:chExt cx="0" cy="0"/>
        </a:xfrm>
      </p:grpSpPr>
      <p:sp>
        <p:nvSpPr>
          <p:cNvPr id="143" name="Google Shape;143;p2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4" name="Google Shape;144;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5" name="Shape 145"/>
        <p:cNvGrpSpPr/>
        <p:nvPr/>
      </p:nvGrpSpPr>
      <p:grpSpPr>
        <a:xfrm>
          <a:off x="0" y="0"/>
          <a:ext cx="0" cy="0"/>
          <a:chOff x="0" y="0"/>
          <a:chExt cx="0" cy="0"/>
        </a:xfrm>
      </p:grpSpPr>
      <p:sp>
        <p:nvSpPr>
          <p:cNvPr id="146" name="Google Shape;146;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48" name="Google Shape;148;p2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9" name="Google Shape;149;p2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0" name="Google Shape;15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1" name="Shape 151"/>
        <p:cNvGrpSpPr/>
        <p:nvPr/>
      </p:nvGrpSpPr>
      <p:grpSpPr>
        <a:xfrm>
          <a:off x="0" y="0"/>
          <a:ext cx="0" cy="0"/>
          <a:chOff x="0" y="0"/>
          <a:chExt cx="0" cy="0"/>
        </a:xfrm>
      </p:grpSpPr>
      <p:sp>
        <p:nvSpPr>
          <p:cNvPr id="152" name="Google Shape;152;p2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53" name="Google Shape;15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4" name="Shape 154"/>
        <p:cNvGrpSpPr/>
        <p:nvPr/>
      </p:nvGrpSpPr>
      <p:grpSpPr>
        <a:xfrm>
          <a:off x="0" y="0"/>
          <a:ext cx="0" cy="0"/>
          <a:chOff x="0" y="0"/>
          <a:chExt cx="0" cy="0"/>
        </a:xfrm>
      </p:grpSpPr>
      <p:sp>
        <p:nvSpPr>
          <p:cNvPr id="155" name="Google Shape;155;p3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6" name="Google Shape;156;p3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7" name="Google Shape;15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8" name="Shape 158"/>
        <p:cNvGrpSpPr/>
        <p:nvPr/>
      </p:nvGrpSpPr>
      <p:grpSpPr>
        <a:xfrm>
          <a:off x="0" y="0"/>
          <a:ext cx="0" cy="0"/>
          <a:chOff x="0" y="0"/>
          <a:chExt cx="0" cy="0"/>
        </a:xfrm>
      </p:grpSpPr>
      <p:sp>
        <p:nvSpPr>
          <p:cNvPr id="159" name="Google Shape;159;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p4"/>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 name="Google Shape;27;p4"/>
          <p:cNvPicPr preferRelativeResize="0"/>
          <p:nvPr/>
        </p:nvPicPr>
        <p:blipFill rotWithShape="1">
          <a:blip r:embed="rId2">
            <a:alphaModFix/>
          </a:blip>
          <a:srcRect b="0" l="0" r="0" t="0"/>
          <a:stretch/>
        </p:blipFill>
        <p:spPr>
          <a:xfrm>
            <a:off x="1588" y="1191"/>
            <a:ext cx="1070" cy="1070"/>
          </a:xfrm>
          <a:prstGeom prst="rect">
            <a:avLst/>
          </a:prstGeom>
          <a:noFill/>
          <a:ln>
            <a:noFill/>
          </a:ln>
        </p:spPr>
      </p:pic>
      <p:sp>
        <p:nvSpPr>
          <p:cNvPr id="28" name="Google Shape;28;p4"/>
          <p:cNvSpPr txBox="1"/>
          <p:nvPr>
            <p:ph idx="11" type="ftr"/>
          </p:nvPr>
        </p:nvSpPr>
        <p:spPr>
          <a:xfrm>
            <a:off x="3124200" y="4972050"/>
            <a:ext cx="4343400" cy="171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sz="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60" name="Shape 160"/>
        <p:cNvGrpSpPr/>
        <p:nvPr/>
      </p:nvGrpSpPr>
      <p:grpSpPr>
        <a:xfrm>
          <a:off x="0" y="0"/>
          <a:ext cx="0" cy="0"/>
          <a:chOff x="0" y="0"/>
          <a:chExt cx="0" cy="0"/>
        </a:xfrm>
      </p:grpSpPr>
      <p:sp>
        <p:nvSpPr>
          <p:cNvPr id="161" name="Google Shape;161;p32"/>
          <p:cNvSpPr/>
          <p:nvPr/>
        </p:nvSpPr>
        <p:spPr>
          <a:xfrm>
            <a:off x="0" y="0"/>
            <a:ext cx="4572000" cy="5143500"/>
          </a:xfrm>
          <a:prstGeom prst="rect">
            <a:avLst/>
          </a:prstGeom>
          <a:solidFill>
            <a:srgbClr val="01B4E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2" name="Google Shape;162;p32"/>
          <p:cNvSpPr txBox="1"/>
          <p:nvPr>
            <p:ph idx="1" type="body"/>
          </p:nvPr>
        </p:nvSpPr>
        <p:spPr>
          <a:xfrm>
            <a:off x="4762500" y="1606153"/>
            <a:ext cx="4152900" cy="2356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700"/>
              <a:buNone/>
              <a:defRPr sz="1700"/>
            </a:lvl1pPr>
            <a:lvl2pPr indent="-317500" lvl="1" marL="914400" algn="l">
              <a:lnSpc>
                <a:spcPct val="100000"/>
              </a:lnSpc>
              <a:spcBef>
                <a:spcPts val="1200"/>
              </a:spcBef>
              <a:spcAft>
                <a:spcPts val="0"/>
              </a:spcAft>
              <a:buClr>
                <a:schemeClr val="dk1"/>
              </a:buClr>
              <a:buSzPts val="1400"/>
              <a:buChar char="○"/>
              <a:defRPr sz="1400"/>
            </a:lvl2pPr>
            <a:lvl3pPr indent="-317500" lvl="2" marL="1371600" algn="l">
              <a:lnSpc>
                <a:spcPct val="90000"/>
              </a:lnSpc>
              <a:spcBef>
                <a:spcPts val="900"/>
              </a:spcBef>
              <a:spcAft>
                <a:spcPts val="0"/>
              </a:spcAft>
              <a:buClr>
                <a:schemeClr val="dk1"/>
              </a:buClr>
              <a:buSzPts val="1400"/>
              <a:buChar char="■"/>
              <a:defRPr sz="1400"/>
            </a:lvl3pPr>
            <a:lvl4pPr indent="-304800" lvl="3" marL="1828800" algn="l">
              <a:lnSpc>
                <a:spcPct val="90000"/>
              </a:lnSpc>
              <a:spcBef>
                <a:spcPts val="1200"/>
              </a:spcBef>
              <a:spcAft>
                <a:spcPts val="0"/>
              </a:spcAft>
              <a:buClr>
                <a:schemeClr val="dk1"/>
              </a:buClr>
              <a:buSzPts val="1200"/>
              <a:buChar char="●"/>
              <a:defRPr sz="1200"/>
            </a:lvl4pPr>
            <a:lvl5pPr indent="-304800" lvl="4" marL="2286000" algn="l">
              <a:lnSpc>
                <a:spcPct val="90000"/>
              </a:lnSpc>
              <a:spcBef>
                <a:spcPts val="1200"/>
              </a:spcBef>
              <a:spcAft>
                <a:spcPts val="0"/>
              </a:spcAft>
              <a:buClr>
                <a:schemeClr val="dk1"/>
              </a:buClr>
              <a:buSzPts val="1200"/>
              <a:buChar char="○"/>
              <a:defRPr sz="1200"/>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63" name="Google Shape;163;p32"/>
          <p:cNvSpPr txBox="1"/>
          <p:nvPr>
            <p:ph idx="2" type="body"/>
          </p:nvPr>
        </p:nvSpPr>
        <p:spPr>
          <a:xfrm>
            <a:off x="419100" y="1606154"/>
            <a:ext cx="3733800" cy="851400"/>
          </a:xfrm>
          <a:prstGeom prst="rect">
            <a:avLst/>
          </a:prstGeom>
          <a:noFill/>
          <a:ln cap="flat" cmpd="sng" w="19050">
            <a:solidFill>
              <a:srgbClr val="EFF4FC"/>
            </a:solidFill>
            <a:prstDash val="solid"/>
            <a:round/>
            <a:headEnd len="sm" w="sm" type="none"/>
            <a:tailEnd len="sm" w="sm" type="none"/>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1"/>
              </a:buClr>
              <a:buSzPts val="3300"/>
              <a:buNone/>
              <a:defRPr b="1" sz="3300" cap="none">
                <a:solidFill>
                  <a:schemeClr val="lt1"/>
                </a:solidFill>
                <a:latin typeface="Arial"/>
                <a:ea typeface="Arial"/>
                <a:cs typeface="Arial"/>
                <a:sym typeface="Arial"/>
              </a:defRPr>
            </a:lvl1pPr>
            <a:lvl2pPr indent="-228600" lvl="1" marL="914400" algn="l">
              <a:lnSpc>
                <a:spcPct val="90000"/>
              </a:lnSpc>
              <a:spcBef>
                <a:spcPts val="1200"/>
              </a:spcBef>
              <a:spcAft>
                <a:spcPts val="0"/>
              </a:spcAft>
              <a:buClr>
                <a:schemeClr val="lt1"/>
              </a:buClr>
              <a:buSzPts val="1500"/>
              <a:buNone/>
              <a:defRPr sz="1500">
                <a:solidFill>
                  <a:schemeClr val="lt1"/>
                </a:solidFill>
              </a:defRPr>
            </a:lvl2pPr>
            <a:lvl3pPr indent="-317500" lvl="2" marL="1371600" algn="l">
              <a:lnSpc>
                <a:spcPct val="90000"/>
              </a:lnSpc>
              <a:spcBef>
                <a:spcPts val="1200"/>
              </a:spcBef>
              <a:spcAft>
                <a:spcPts val="0"/>
              </a:spcAft>
              <a:buClr>
                <a:schemeClr val="dk1"/>
              </a:buClr>
              <a:buSzPts val="1400"/>
              <a:buChar char="■"/>
              <a:defRPr sz="1400"/>
            </a:lvl3pPr>
            <a:lvl4pPr indent="-304800" lvl="3" marL="1828800" algn="l">
              <a:lnSpc>
                <a:spcPct val="90000"/>
              </a:lnSpc>
              <a:spcBef>
                <a:spcPts val="1200"/>
              </a:spcBef>
              <a:spcAft>
                <a:spcPts val="0"/>
              </a:spcAft>
              <a:buClr>
                <a:schemeClr val="dk1"/>
              </a:buClr>
              <a:buSzPts val="1200"/>
              <a:buChar char="●"/>
              <a:defRPr sz="1200"/>
            </a:lvl4pPr>
            <a:lvl5pPr indent="-304800" lvl="4" marL="2286000" algn="l">
              <a:lnSpc>
                <a:spcPct val="90000"/>
              </a:lnSpc>
              <a:spcBef>
                <a:spcPts val="1200"/>
              </a:spcBef>
              <a:spcAft>
                <a:spcPts val="0"/>
              </a:spcAft>
              <a:buClr>
                <a:schemeClr val="dk1"/>
              </a:buClr>
              <a:buSzPts val="1200"/>
              <a:buChar char="○"/>
              <a:defRPr sz="1200"/>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64" name="Google Shape;164;p32"/>
          <p:cNvSpPr txBox="1"/>
          <p:nvPr>
            <p:ph idx="3" type="subTitle"/>
          </p:nvPr>
        </p:nvSpPr>
        <p:spPr>
          <a:xfrm>
            <a:off x="415925" y="2537724"/>
            <a:ext cx="3740100" cy="14820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1"/>
              </a:buClr>
              <a:buSzPts val="1700"/>
              <a:buNone/>
              <a:defRPr sz="1700">
                <a:solidFill>
                  <a:schemeClr val="lt1"/>
                </a:solidFill>
                <a:latin typeface="Arial"/>
                <a:ea typeface="Arial"/>
                <a:cs typeface="Arial"/>
                <a:sym typeface="Arial"/>
              </a:defRPr>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165" name="Google Shape;165;p32"/>
          <p:cNvSpPr txBox="1"/>
          <p:nvPr>
            <p:ph idx="12" type="sldNum"/>
          </p:nvPr>
        </p:nvSpPr>
        <p:spPr>
          <a:xfrm>
            <a:off x="8737600" y="86678"/>
            <a:ext cx="31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b="0" i="0" sz="900" u="none" cap="none" strike="noStrike">
                <a:solidFill>
                  <a:schemeClr val="dk1"/>
                </a:solidFill>
                <a:latin typeface="Arial"/>
                <a:ea typeface="Arial"/>
                <a:cs typeface="Arial"/>
                <a:sym typeface="Arial"/>
              </a:defRPr>
            </a:lvl1pPr>
            <a:lvl2pPr indent="0" lvl="1" marL="0" algn="r">
              <a:spcBef>
                <a:spcPts val="0"/>
              </a:spcBef>
              <a:buNone/>
              <a:defRPr b="0" i="0" sz="900" u="none" cap="none" strike="noStrike">
                <a:solidFill>
                  <a:schemeClr val="dk1"/>
                </a:solidFill>
                <a:latin typeface="Arial"/>
                <a:ea typeface="Arial"/>
                <a:cs typeface="Arial"/>
                <a:sym typeface="Arial"/>
              </a:defRPr>
            </a:lvl2pPr>
            <a:lvl3pPr indent="0" lvl="2" marL="0" algn="r">
              <a:spcBef>
                <a:spcPts val="0"/>
              </a:spcBef>
              <a:buNone/>
              <a:defRPr b="0" i="0" sz="900" u="none" cap="none" strike="noStrike">
                <a:solidFill>
                  <a:schemeClr val="dk1"/>
                </a:solidFill>
                <a:latin typeface="Arial"/>
                <a:ea typeface="Arial"/>
                <a:cs typeface="Arial"/>
                <a:sym typeface="Arial"/>
              </a:defRPr>
            </a:lvl3pPr>
            <a:lvl4pPr indent="0" lvl="3" marL="0" algn="r">
              <a:spcBef>
                <a:spcPts val="0"/>
              </a:spcBef>
              <a:buNone/>
              <a:defRPr b="0" i="0" sz="900" u="none" cap="none" strike="noStrike">
                <a:solidFill>
                  <a:schemeClr val="dk1"/>
                </a:solidFill>
                <a:latin typeface="Arial"/>
                <a:ea typeface="Arial"/>
                <a:cs typeface="Arial"/>
                <a:sym typeface="Arial"/>
              </a:defRPr>
            </a:lvl4pPr>
            <a:lvl5pPr indent="0" lvl="4" marL="0" algn="r">
              <a:spcBef>
                <a:spcPts val="0"/>
              </a:spcBef>
              <a:buNone/>
              <a:defRPr b="0" i="0" sz="900" u="none" cap="none" strike="noStrike">
                <a:solidFill>
                  <a:schemeClr val="dk1"/>
                </a:solidFill>
                <a:latin typeface="Arial"/>
                <a:ea typeface="Arial"/>
                <a:cs typeface="Arial"/>
                <a:sym typeface="Arial"/>
              </a:defRPr>
            </a:lvl5pPr>
            <a:lvl6pPr indent="0" lvl="5" marL="0" algn="r">
              <a:spcBef>
                <a:spcPts val="0"/>
              </a:spcBef>
              <a:buNone/>
              <a:defRPr b="0" i="0" sz="900" u="none" cap="none" strike="noStrike">
                <a:solidFill>
                  <a:schemeClr val="dk1"/>
                </a:solidFill>
                <a:latin typeface="Arial"/>
                <a:ea typeface="Arial"/>
                <a:cs typeface="Arial"/>
                <a:sym typeface="Arial"/>
              </a:defRPr>
            </a:lvl6pPr>
            <a:lvl7pPr indent="0" lvl="6" marL="0" algn="r">
              <a:spcBef>
                <a:spcPts val="0"/>
              </a:spcBef>
              <a:buNone/>
              <a:defRPr b="0" i="0" sz="900" u="none" cap="none" strike="noStrike">
                <a:solidFill>
                  <a:schemeClr val="dk1"/>
                </a:solidFill>
                <a:latin typeface="Arial"/>
                <a:ea typeface="Arial"/>
                <a:cs typeface="Arial"/>
                <a:sym typeface="Arial"/>
              </a:defRPr>
            </a:lvl7pPr>
            <a:lvl8pPr indent="0" lvl="7" marL="0" algn="r">
              <a:spcBef>
                <a:spcPts val="0"/>
              </a:spcBef>
              <a:buNone/>
              <a:defRPr b="0" i="0" sz="900" u="none" cap="none" strike="noStrike">
                <a:solidFill>
                  <a:schemeClr val="dk1"/>
                </a:solidFill>
                <a:latin typeface="Arial"/>
                <a:ea typeface="Arial"/>
                <a:cs typeface="Arial"/>
                <a:sym typeface="Arial"/>
              </a:defRPr>
            </a:lvl8pPr>
            <a:lvl9pPr indent="0" lvl="8" marL="0" algn="r">
              <a:spcBef>
                <a:spcPts val="0"/>
              </a:spcBef>
              <a:buNone/>
              <a:defRPr b="0"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86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6" name="Shape 166"/>
        <p:cNvGrpSpPr/>
        <p:nvPr/>
      </p:nvGrpSpPr>
      <p:grpSpPr>
        <a:xfrm>
          <a:off x="0" y="0"/>
          <a:ext cx="0" cy="0"/>
          <a:chOff x="0" y="0"/>
          <a:chExt cx="0" cy="0"/>
        </a:xfrm>
      </p:grpSpPr>
      <p:sp>
        <p:nvSpPr>
          <p:cNvPr id="167" name="Google Shape;167;p33"/>
          <p:cNvSpPr/>
          <p:nvPr/>
        </p:nvSpPr>
        <p:spPr>
          <a:xfrm flipH="1" rot="10800000">
            <a:off x="0" y="32"/>
            <a:ext cx="9144000" cy="1155000"/>
          </a:xfrm>
          <a:prstGeom prst="rect">
            <a:avLst/>
          </a:prstGeom>
          <a:solidFill>
            <a:srgbClr val="01B4E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68" name="Google Shape;168;p33"/>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lvl1pPr lvl="0" algn="l">
              <a:lnSpc>
                <a:spcPct val="90000"/>
              </a:lnSpc>
              <a:spcBef>
                <a:spcPts val="0"/>
              </a:spcBef>
              <a:spcAft>
                <a:spcPts val="0"/>
              </a:spcAft>
              <a:buClr>
                <a:schemeClr val="lt1"/>
              </a:buClr>
              <a:buSzPts val="3300"/>
              <a:buFont typeface="Arial"/>
              <a:buNone/>
              <a:defRPr cap="none">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9" name="Google Shape;169;p33"/>
          <p:cNvSpPr txBox="1"/>
          <p:nvPr>
            <p:ph idx="1" type="body"/>
          </p:nvPr>
        </p:nvSpPr>
        <p:spPr>
          <a:xfrm>
            <a:off x="285749" y="1606550"/>
            <a:ext cx="8629800" cy="30264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33333"/>
              </a:buClr>
              <a:buSzPts val="1800"/>
              <a:buChar char="●"/>
              <a:defRPr sz="1800">
                <a:solidFill>
                  <a:srgbClr val="333333"/>
                </a:solidFill>
              </a:defRPr>
            </a:lvl1pPr>
            <a:lvl2pPr indent="-323850" lvl="1" marL="914400" algn="l">
              <a:lnSpc>
                <a:spcPct val="90000"/>
              </a:lnSpc>
              <a:spcBef>
                <a:spcPts val="1200"/>
              </a:spcBef>
              <a:spcAft>
                <a:spcPts val="0"/>
              </a:spcAft>
              <a:buClr>
                <a:srgbClr val="333333"/>
              </a:buClr>
              <a:buSzPts val="1500"/>
              <a:buChar char="○"/>
              <a:defRPr sz="1500">
                <a:solidFill>
                  <a:srgbClr val="333333"/>
                </a:solidFill>
              </a:defRPr>
            </a:lvl2pPr>
            <a:lvl3pPr indent="-317500" lvl="2" marL="1371600" algn="l">
              <a:lnSpc>
                <a:spcPct val="90000"/>
              </a:lnSpc>
              <a:spcBef>
                <a:spcPts val="1200"/>
              </a:spcBef>
              <a:spcAft>
                <a:spcPts val="0"/>
              </a:spcAft>
              <a:buClr>
                <a:srgbClr val="333333"/>
              </a:buClr>
              <a:buSzPts val="1400"/>
              <a:buChar char="■"/>
              <a:defRPr sz="1400">
                <a:solidFill>
                  <a:srgbClr val="333333"/>
                </a:solidFill>
              </a:defRPr>
            </a:lvl3pPr>
            <a:lvl4pPr indent="-304800" lvl="3" marL="1828800" algn="l">
              <a:lnSpc>
                <a:spcPct val="90000"/>
              </a:lnSpc>
              <a:spcBef>
                <a:spcPts val="1200"/>
              </a:spcBef>
              <a:spcAft>
                <a:spcPts val="0"/>
              </a:spcAft>
              <a:buClr>
                <a:srgbClr val="333333"/>
              </a:buClr>
              <a:buSzPts val="1200"/>
              <a:buChar char="●"/>
              <a:defRPr sz="1200">
                <a:solidFill>
                  <a:srgbClr val="333333"/>
                </a:solidFill>
              </a:defRPr>
            </a:lvl4pPr>
            <a:lvl5pPr indent="-304800" lvl="4" marL="2286000" algn="l">
              <a:lnSpc>
                <a:spcPct val="90000"/>
              </a:lnSpc>
              <a:spcBef>
                <a:spcPts val="1200"/>
              </a:spcBef>
              <a:spcAft>
                <a:spcPts val="0"/>
              </a:spcAft>
              <a:buClr>
                <a:srgbClr val="333333"/>
              </a:buClr>
              <a:buSzPts val="1200"/>
              <a:buChar char="○"/>
              <a:defRPr sz="1200">
                <a:solidFill>
                  <a:srgbClr val="333333"/>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70" name="Google Shape;170;p33"/>
          <p:cNvSpPr txBox="1"/>
          <p:nvPr>
            <p:ph idx="12" type="sldNum"/>
          </p:nvPr>
        </p:nvSpPr>
        <p:spPr>
          <a:xfrm>
            <a:off x="8737600" y="86678"/>
            <a:ext cx="31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sz="900">
                <a:solidFill>
                  <a:schemeClr val="dk1"/>
                </a:solidFill>
                <a:latin typeface="Arial"/>
                <a:ea typeface="Arial"/>
                <a:cs typeface="Arial"/>
                <a:sym typeface="Arial"/>
              </a:defRPr>
            </a:lvl1pPr>
            <a:lvl2pPr indent="0" lvl="1" marL="0" algn="r">
              <a:spcBef>
                <a:spcPts val="0"/>
              </a:spcBef>
              <a:buNone/>
              <a:defRPr sz="900">
                <a:solidFill>
                  <a:schemeClr val="dk1"/>
                </a:solidFill>
                <a:latin typeface="Arial"/>
                <a:ea typeface="Arial"/>
                <a:cs typeface="Arial"/>
                <a:sym typeface="Arial"/>
              </a:defRPr>
            </a:lvl2pPr>
            <a:lvl3pPr indent="0" lvl="2" marL="0" algn="r">
              <a:spcBef>
                <a:spcPts val="0"/>
              </a:spcBef>
              <a:buNone/>
              <a:defRPr sz="900">
                <a:solidFill>
                  <a:schemeClr val="dk1"/>
                </a:solidFill>
                <a:latin typeface="Arial"/>
                <a:ea typeface="Arial"/>
                <a:cs typeface="Arial"/>
                <a:sym typeface="Arial"/>
              </a:defRPr>
            </a:lvl3pPr>
            <a:lvl4pPr indent="0" lvl="3" marL="0" algn="r">
              <a:spcBef>
                <a:spcPts val="0"/>
              </a:spcBef>
              <a:buNone/>
              <a:defRPr sz="900">
                <a:solidFill>
                  <a:schemeClr val="dk1"/>
                </a:solidFill>
                <a:latin typeface="Arial"/>
                <a:ea typeface="Arial"/>
                <a:cs typeface="Arial"/>
                <a:sym typeface="Arial"/>
              </a:defRPr>
            </a:lvl4pPr>
            <a:lvl5pPr indent="0" lvl="4" marL="0" algn="r">
              <a:spcBef>
                <a:spcPts val="0"/>
              </a:spcBef>
              <a:buNone/>
              <a:defRPr sz="900">
                <a:solidFill>
                  <a:schemeClr val="dk1"/>
                </a:solidFill>
                <a:latin typeface="Arial"/>
                <a:ea typeface="Arial"/>
                <a:cs typeface="Arial"/>
                <a:sym typeface="Arial"/>
              </a:defRPr>
            </a:lvl5pPr>
            <a:lvl6pPr indent="0" lvl="5" marL="0" algn="r">
              <a:spcBef>
                <a:spcPts val="0"/>
              </a:spcBef>
              <a:buNone/>
              <a:defRPr sz="900">
                <a:solidFill>
                  <a:schemeClr val="dk1"/>
                </a:solidFill>
                <a:latin typeface="Arial"/>
                <a:ea typeface="Arial"/>
                <a:cs typeface="Arial"/>
                <a:sym typeface="Arial"/>
              </a:defRPr>
            </a:lvl6pPr>
            <a:lvl7pPr indent="0" lvl="6" marL="0" algn="r">
              <a:spcBef>
                <a:spcPts val="0"/>
              </a:spcBef>
              <a:buNone/>
              <a:defRPr sz="900">
                <a:solidFill>
                  <a:schemeClr val="dk1"/>
                </a:solidFill>
                <a:latin typeface="Arial"/>
                <a:ea typeface="Arial"/>
                <a:cs typeface="Arial"/>
                <a:sym typeface="Arial"/>
              </a:defRPr>
            </a:lvl7pPr>
            <a:lvl8pPr indent="0" lvl="7" marL="0" algn="r">
              <a:spcBef>
                <a:spcPts val="0"/>
              </a:spcBef>
              <a:buNone/>
              <a:defRPr sz="900">
                <a:solidFill>
                  <a:schemeClr val="dk1"/>
                </a:solidFill>
                <a:latin typeface="Arial"/>
                <a:ea typeface="Arial"/>
                <a:cs typeface="Arial"/>
                <a:sym typeface="Arial"/>
              </a:defRPr>
            </a:lvl8pPr>
            <a:lvl9pPr indent="0" lvl="8" marL="0" algn="r">
              <a:spcBef>
                <a:spcPts val="0"/>
              </a:spcBef>
              <a:buNone/>
              <a:defRPr sz="9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171" name="Shape 17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
        <p:nvSpPr>
          <p:cNvPr id="33" name="Google Shape;33;p5"/>
          <p:cNvSpPr txBox="1"/>
          <p:nvPr>
            <p:ph idx="1" type="body"/>
          </p:nvPr>
        </p:nvSpPr>
        <p:spPr>
          <a:xfrm rot="5400000">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64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100000"/>
              </a:lnSpc>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4" name="Google Shape;34;p5"/>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SVP_Logo_Hires_solo" id="36" name="Google Shape;36;p5"/>
          <p:cNvPicPr preferRelativeResize="0"/>
          <p:nvPr/>
        </p:nvPicPr>
        <p:blipFill rotWithShape="1">
          <a:blip r:embed="rId2">
            <a:alphaModFix/>
          </a:blip>
          <a:srcRect b="0" l="0" r="0" t="0"/>
          <a:stretch/>
        </p:blipFill>
        <p:spPr>
          <a:xfrm>
            <a:off x="6553200" y="134075"/>
            <a:ext cx="1799034" cy="37385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7" name="Shape 37"/>
        <p:cNvGrpSpPr/>
        <p:nvPr/>
      </p:nvGrpSpPr>
      <p:grpSpPr>
        <a:xfrm>
          <a:off x="0" y="0"/>
          <a:ext cx="0" cy="0"/>
          <a:chOff x="0" y="0"/>
          <a:chExt cx="0" cy="0"/>
        </a:xfrm>
      </p:grpSpPr>
      <p:sp>
        <p:nvSpPr>
          <p:cNvPr id="38" name="Google Shape;38;p6"/>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 name="Google Shape;39;p6"/>
          <p:cNvPicPr preferRelativeResize="0"/>
          <p:nvPr/>
        </p:nvPicPr>
        <p:blipFill rotWithShape="1">
          <a:blip r:embed="rId2">
            <a:alphaModFix/>
          </a:blip>
          <a:srcRect b="0" l="0" r="0" t="0"/>
          <a:stretch/>
        </p:blipFill>
        <p:spPr>
          <a:xfrm>
            <a:off x="1588" y="1191"/>
            <a:ext cx="1070" cy="1070"/>
          </a:xfrm>
          <a:prstGeom prst="rect">
            <a:avLst/>
          </a:prstGeom>
          <a:noFill/>
          <a:ln>
            <a:noFill/>
          </a:ln>
        </p:spPr>
      </p:pic>
      <p:sp>
        <p:nvSpPr>
          <p:cNvPr id="40" name="Google Shape;40;p6"/>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42" name="Google Shape;42;p6"/>
          <p:cNvCxnSpPr/>
          <p:nvPr/>
        </p:nvCxnSpPr>
        <p:spPr>
          <a:xfrm>
            <a:off x="228600" y="547300"/>
            <a:ext cx="8723400" cy="0"/>
          </a:xfrm>
          <a:prstGeom prst="straightConnector1">
            <a:avLst/>
          </a:prstGeom>
          <a:noFill/>
          <a:ln cap="flat" cmpd="sng" w="25400">
            <a:solidFill>
              <a:srgbClr val="C00000"/>
            </a:solidFill>
            <a:prstDash val="solid"/>
            <a:round/>
            <a:headEnd len="sm" w="sm" type="none"/>
            <a:tailEnd len="sm" w="sm" type="none"/>
          </a:ln>
        </p:spPr>
      </p:cxnSp>
      <p:sp>
        <p:nvSpPr>
          <p:cNvPr id="43" name="Google Shape;43;p6"/>
          <p:cNvSpPr txBox="1"/>
          <p:nvPr>
            <p:ph type="title"/>
          </p:nvPr>
        </p:nvSpPr>
        <p:spPr>
          <a:xfrm>
            <a:off x="217488" y="228600"/>
            <a:ext cx="6335700" cy="285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4" name="Shape 44"/>
        <p:cNvGrpSpPr/>
        <p:nvPr/>
      </p:nvGrpSpPr>
      <p:grpSpPr>
        <a:xfrm>
          <a:off x="0" y="0"/>
          <a:ext cx="0" cy="0"/>
          <a:chOff x="0" y="0"/>
          <a:chExt cx="0" cy="0"/>
        </a:xfrm>
      </p:grpSpPr>
      <p:sp>
        <p:nvSpPr>
          <p:cNvPr id="45" name="Google Shape;45;p7"/>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 name="Google Shape;46;p7"/>
          <p:cNvPicPr preferRelativeResize="0"/>
          <p:nvPr/>
        </p:nvPicPr>
        <p:blipFill rotWithShape="1">
          <a:blip r:embed="rId2">
            <a:alphaModFix/>
          </a:blip>
          <a:srcRect b="0" l="0" r="0" t="0"/>
          <a:stretch/>
        </p:blipFill>
        <p:spPr>
          <a:xfrm>
            <a:off x="1588" y="1191"/>
            <a:ext cx="1070" cy="1070"/>
          </a:xfrm>
          <a:prstGeom prst="rect">
            <a:avLst/>
          </a:prstGeom>
          <a:noFill/>
          <a:ln>
            <a:noFill/>
          </a:ln>
        </p:spPr>
      </p:pic>
      <p:sp>
        <p:nvSpPr>
          <p:cNvPr id="47" name="Google Shape;47;p7"/>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49" name="Google Shape;49;p7"/>
          <p:cNvCxnSpPr/>
          <p:nvPr/>
        </p:nvCxnSpPr>
        <p:spPr>
          <a:xfrm>
            <a:off x="228600" y="547300"/>
            <a:ext cx="8723400" cy="0"/>
          </a:xfrm>
          <a:prstGeom prst="straightConnector1">
            <a:avLst/>
          </a:prstGeom>
          <a:noFill/>
          <a:ln cap="flat" cmpd="sng" w="25400">
            <a:solidFill>
              <a:srgbClr val="C00000"/>
            </a:solidFill>
            <a:prstDash val="solid"/>
            <a:round/>
            <a:headEnd len="sm" w="sm" type="none"/>
            <a:tailEnd len="sm" w="sm" type="none"/>
          </a:ln>
        </p:spPr>
      </p:cxnSp>
      <p:sp>
        <p:nvSpPr>
          <p:cNvPr id="50" name="Google Shape;50;p7"/>
          <p:cNvSpPr txBox="1"/>
          <p:nvPr>
            <p:ph type="title"/>
          </p:nvPr>
        </p:nvSpPr>
        <p:spPr>
          <a:xfrm>
            <a:off x="217488" y="57150"/>
            <a:ext cx="6335700" cy="285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
        <p:nvSpPr>
          <p:cNvPr id="51" name="Google Shape;51;p7"/>
          <p:cNvSpPr txBox="1"/>
          <p:nvPr>
            <p:ph idx="1" type="body"/>
          </p:nvPr>
        </p:nvSpPr>
        <p:spPr>
          <a:xfrm>
            <a:off x="217488" y="285749"/>
            <a:ext cx="6335700" cy="24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2pPr>
            <a:lvl3pPr indent="-228600" lvl="2" marL="13716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3pPr>
            <a:lvl4pPr indent="-228600" lvl="3" marL="18288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4pPr>
            <a:lvl5pPr indent="-228600" lvl="4" marL="22860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 name="Google Shape;52;p7"/>
          <p:cNvSpPr txBox="1"/>
          <p:nvPr>
            <p:ph idx="2" type="body"/>
          </p:nvPr>
        </p:nvSpPr>
        <p:spPr>
          <a:xfrm>
            <a:off x="6096001" y="914400"/>
            <a:ext cx="2856000" cy="3486000"/>
          </a:xfrm>
          <a:prstGeom prst="rect">
            <a:avLst/>
          </a:prstGeom>
          <a:noFill/>
          <a:ln>
            <a:noFill/>
          </a:ln>
        </p:spPr>
        <p:txBody>
          <a:bodyPr anchorCtr="0" anchor="t" bIns="45700" lIns="91425" spcFirstLastPara="1" rIns="91425" wrap="square" tIns="45700">
            <a:noAutofit/>
          </a:bodyPr>
          <a:lstStyle>
            <a:lvl1pPr indent="-304800" lvl="0" marL="4572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3" name="Shape 53"/>
        <p:cNvGrpSpPr/>
        <p:nvPr/>
      </p:nvGrpSpPr>
      <p:grpSpPr>
        <a:xfrm>
          <a:off x="0" y="0"/>
          <a:ext cx="0" cy="0"/>
          <a:chOff x="0" y="0"/>
          <a:chExt cx="0" cy="0"/>
        </a:xfrm>
      </p:grpSpPr>
      <p:sp>
        <p:nvSpPr>
          <p:cNvPr id="54" name="Google Shape;54;p8"/>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 name="Google Shape;55;p8"/>
          <p:cNvPicPr preferRelativeResize="0"/>
          <p:nvPr/>
        </p:nvPicPr>
        <p:blipFill rotWithShape="1">
          <a:blip r:embed="rId2">
            <a:alphaModFix/>
          </a:blip>
          <a:srcRect b="0" l="0" r="0" t="0"/>
          <a:stretch/>
        </p:blipFill>
        <p:spPr>
          <a:xfrm>
            <a:off x="1588" y="1191"/>
            <a:ext cx="1070" cy="1070"/>
          </a:xfrm>
          <a:prstGeom prst="rect">
            <a:avLst/>
          </a:prstGeom>
          <a:noFill/>
          <a:ln>
            <a:noFill/>
          </a:ln>
        </p:spPr>
      </p:pic>
      <p:sp>
        <p:nvSpPr>
          <p:cNvPr id="56" name="Google Shape;56;p8"/>
          <p:cNvSpPr txBox="1"/>
          <p:nvPr>
            <p:ph idx="1" type="body"/>
          </p:nvPr>
        </p:nvSpPr>
        <p:spPr>
          <a:xfrm>
            <a:off x="457200" y="685800"/>
            <a:ext cx="4038600" cy="39087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 name="Google Shape;57;p8"/>
          <p:cNvSpPr txBox="1"/>
          <p:nvPr>
            <p:ph idx="2" type="body"/>
          </p:nvPr>
        </p:nvSpPr>
        <p:spPr>
          <a:xfrm>
            <a:off x="4648200" y="685800"/>
            <a:ext cx="4038600" cy="39087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 name="Google Shape;58;p8"/>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8"/>
          <p:cNvSpPr txBox="1"/>
          <p:nvPr>
            <p:ph type="title"/>
          </p:nvPr>
        </p:nvSpPr>
        <p:spPr>
          <a:xfrm>
            <a:off x="217488" y="57150"/>
            <a:ext cx="6335700" cy="285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
        <p:nvSpPr>
          <p:cNvPr id="61" name="Google Shape;61;p8"/>
          <p:cNvSpPr txBox="1"/>
          <p:nvPr>
            <p:ph idx="3" type="body"/>
          </p:nvPr>
        </p:nvSpPr>
        <p:spPr>
          <a:xfrm>
            <a:off x="217488" y="285749"/>
            <a:ext cx="6335700" cy="24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2pPr>
            <a:lvl3pPr indent="-228600" lvl="2" marL="13716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3pPr>
            <a:lvl4pPr indent="-228600" lvl="3" marL="18288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4pPr>
            <a:lvl5pPr indent="-228600" lvl="4" marL="2286000" marR="0" rtl="0" algn="l">
              <a:lnSpc>
                <a:spcPct val="100000"/>
              </a:lnSpc>
              <a:spcBef>
                <a:spcPts val="32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62" name="Shape 62"/>
        <p:cNvGrpSpPr/>
        <p:nvPr/>
      </p:nvGrpSpPr>
      <p:grpSpPr>
        <a:xfrm>
          <a:off x="0" y="0"/>
          <a:ext cx="0" cy="0"/>
          <a:chOff x="0" y="0"/>
          <a:chExt cx="0" cy="0"/>
        </a:xfrm>
      </p:grpSpPr>
      <p:sp>
        <p:nvSpPr>
          <p:cNvPr id="63" name="Google Shape;63;p9"/>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9"/>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9"/>
          <p:cNvSpPr txBox="1"/>
          <p:nvPr>
            <p:ph type="title"/>
          </p:nvPr>
        </p:nvSpPr>
        <p:spPr>
          <a:xfrm>
            <a:off x="217488" y="205978"/>
            <a:ext cx="6335700" cy="308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67" name="Shape 67"/>
        <p:cNvGrpSpPr/>
        <p:nvPr/>
      </p:nvGrpSpPr>
      <p:grpSpPr>
        <a:xfrm>
          <a:off x="0" y="0"/>
          <a:ext cx="0" cy="0"/>
          <a:chOff x="0" y="0"/>
          <a:chExt cx="0" cy="0"/>
        </a:xfrm>
      </p:grpSpPr>
      <p:sp>
        <p:nvSpPr>
          <p:cNvPr id="68" name="Google Shape;68;p10"/>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0"/>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0"/>
          <p:cNvSpPr txBox="1"/>
          <p:nvPr>
            <p:ph type="title"/>
          </p:nvPr>
        </p:nvSpPr>
        <p:spPr>
          <a:xfrm>
            <a:off x="217488" y="205978"/>
            <a:ext cx="6335700" cy="308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200" u="none" cap="none" strike="noStrike">
                <a:solidFill>
                  <a:schemeClr val="dk2"/>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theme" Target="../theme/theme1.xml"/><Relationship Id="rId14" Type="http://schemas.openxmlformats.org/officeDocument/2006/relationships/slideLayout" Target="../slideLayouts/slideLayout3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 name="Google Shape;7;p1"/>
          <p:cNvPicPr preferRelativeResize="0"/>
          <p:nvPr/>
        </p:nvPicPr>
        <p:blipFill rotWithShape="1">
          <a:blip r:embed="rId1">
            <a:alphaModFix/>
          </a:blip>
          <a:srcRect b="0" l="0" r="0" t="0"/>
          <a:stretch/>
        </p:blipFill>
        <p:spPr>
          <a:xfrm>
            <a:off x="1588" y="1191"/>
            <a:ext cx="1070" cy="1070"/>
          </a:xfrm>
          <a:prstGeom prst="rect">
            <a:avLst/>
          </a:prstGeom>
          <a:noFill/>
          <a:ln>
            <a:noFill/>
          </a:ln>
        </p:spPr>
      </p:pic>
      <p:cxnSp>
        <p:nvCxnSpPr>
          <p:cNvPr id="8" name="Google Shape;8;p1"/>
          <p:cNvCxnSpPr/>
          <p:nvPr/>
        </p:nvCxnSpPr>
        <p:spPr>
          <a:xfrm>
            <a:off x="228600" y="547300"/>
            <a:ext cx="8723400" cy="0"/>
          </a:xfrm>
          <a:prstGeom prst="straightConnector1">
            <a:avLst/>
          </a:prstGeom>
          <a:noFill/>
          <a:ln cap="flat" cmpd="sng" w="25400">
            <a:solidFill>
              <a:schemeClr val="dk1"/>
            </a:solidFill>
            <a:prstDash val="solid"/>
            <a:round/>
            <a:headEnd len="sm" w="sm" type="none"/>
            <a:tailEnd len="sm" w="sm" type="none"/>
          </a:ln>
        </p:spPr>
      </p:cxnSp>
      <p:sp>
        <p:nvSpPr>
          <p:cNvPr id="9" name="Google Shape;9;p1"/>
          <p:cNvSpPr txBox="1"/>
          <p:nvPr>
            <p:ph idx="11" type="ftr"/>
          </p:nvPr>
        </p:nvSpPr>
        <p:spPr>
          <a:xfrm>
            <a:off x="3118946" y="4955242"/>
            <a:ext cx="2895600" cy="1857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7" name="Google Shape;11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18" name="Google Shape;11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8.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hyperlink" Target="https://www.oberlo.com/statistics/facebook-age-demographics?utm_source=chatgpt.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hyperlink" Target="https://www.oberlo.com/statistics/instagram-age-demographics?utm_source=chatgpt.com" TargetMode="External"/><Relationship Id="rId5" Type="http://schemas.openxmlformats.org/officeDocument/2006/relationships/hyperlink" Target="https://backlinko.com/instagram-users?utm_source=chatgpt.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www.socialpilot.co/youtube-marketing/youtube-statistics?utm_source=chatgpt.com" TargetMode="External"/><Relationship Id="rId4" Type="http://schemas.openxmlformats.org/officeDocument/2006/relationships/hyperlink" Target="https://blog.hootsuite.com/youtube-statistics/?utm_source=chatgp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4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4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5"/>
          <p:cNvSpPr/>
          <p:nvPr/>
        </p:nvSpPr>
        <p:spPr>
          <a:xfrm>
            <a:off x="0" y="0"/>
            <a:ext cx="9144000" cy="5143500"/>
          </a:xfrm>
          <a:prstGeom prst="rect">
            <a:avLst/>
          </a:prstGeom>
          <a:solidFill>
            <a:srgbClr val="005DA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7" name="Google Shape;177;p35"/>
          <p:cNvSpPr/>
          <p:nvPr/>
        </p:nvSpPr>
        <p:spPr>
          <a:xfrm>
            <a:off x="0" y="2504272"/>
            <a:ext cx="9144000" cy="1632300"/>
          </a:xfrm>
          <a:prstGeom prst="rect">
            <a:avLst/>
          </a:prstGeom>
          <a:solidFill>
            <a:srgbClr val="02B3E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highlight>
                <a:srgbClr val="01B4E7"/>
              </a:highlight>
              <a:latin typeface="Arial"/>
              <a:ea typeface="Arial"/>
              <a:cs typeface="Arial"/>
              <a:sym typeface="Arial"/>
            </a:endParaRPr>
          </a:p>
        </p:txBody>
      </p:sp>
      <p:pic>
        <p:nvPicPr>
          <p:cNvPr id="178" name="Google Shape;178;p35"/>
          <p:cNvPicPr preferRelativeResize="0"/>
          <p:nvPr/>
        </p:nvPicPr>
        <p:blipFill rotWithShape="1">
          <a:blip r:embed="rId3">
            <a:alphaModFix/>
          </a:blip>
          <a:srcRect b="0" l="0" r="0" t="0"/>
          <a:stretch/>
        </p:blipFill>
        <p:spPr>
          <a:xfrm>
            <a:off x="364127" y="269643"/>
            <a:ext cx="1957220" cy="1964987"/>
          </a:xfrm>
          <a:prstGeom prst="rect">
            <a:avLst/>
          </a:prstGeom>
          <a:noFill/>
          <a:ln>
            <a:noFill/>
          </a:ln>
        </p:spPr>
      </p:pic>
      <p:pic>
        <p:nvPicPr>
          <p:cNvPr id="179" name="Google Shape;179;p35"/>
          <p:cNvPicPr preferRelativeResize="0"/>
          <p:nvPr/>
        </p:nvPicPr>
        <p:blipFill rotWithShape="1">
          <a:blip r:embed="rId4">
            <a:alphaModFix/>
          </a:blip>
          <a:srcRect b="0" l="0" r="0" t="0"/>
          <a:stretch/>
        </p:blipFill>
        <p:spPr>
          <a:xfrm>
            <a:off x="7518685" y="4395650"/>
            <a:ext cx="1412827" cy="537272"/>
          </a:xfrm>
          <a:prstGeom prst="rect">
            <a:avLst/>
          </a:prstGeom>
          <a:noFill/>
          <a:ln>
            <a:noFill/>
          </a:ln>
        </p:spPr>
      </p:pic>
      <p:sp>
        <p:nvSpPr>
          <p:cNvPr id="180" name="Google Shape;180;p35"/>
          <p:cNvSpPr txBox="1"/>
          <p:nvPr/>
        </p:nvSpPr>
        <p:spPr>
          <a:xfrm>
            <a:off x="-5962" y="2964639"/>
            <a:ext cx="9144000" cy="3492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5DAA"/>
              </a:buClr>
              <a:buSzPts val="2400"/>
              <a:buFont typeface="Arial"/>
              <a:buNone/>
            </a:pPr>
            <a:r>
              <a:rPr b="1" lang="en" sz="2800">
                <a:solidFill>
                  <a:schemeClr val="lt1"/>
                </a:solidFill>
              </a:rPr>
              <a:t>Public Image as a membership growth strategy</a:t>
            </a:r>
            <a:endParaRPr b="1" sz="2400">
              <a:solidFill>
                <a:srgbClr val="005DAA"/>
              </a:solidFill>
            </a:endParaRPr>
          </a:p>
          <a:p>
            <a:pPr indent="0" lvl="0" marL="0" marR="0" rtl="0" algn="ctr">
              <a:lnSpc>
                <a:spcPct val="90000"/>
              </a:lnSpc>
              <a:spcBef>
                <a:spcPts val="0"/>
              </a:spcBef>
              <a:spcAft>
                <a:spcPts val="0"/>
              </a:spcAft>
              <a:buClr>
                <a:srgbClr val="005DAA"/>
              </a:buClr>
              <a:buSzPts val="2400"/>
              <a:buFont typeface="Arial"/>
              <a:buNone/>
            </a:pPr>
            <a:r>
              <a:rPr b="1" lang="en" sz="2400">
                <a:solidFill>
                  <a:srgbClr val="005DAA"/>
                </a:solidFill>
              </a:rPr>
              <a:t> </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4"/>
          <p:cNvSpPr txBox="1"/>
          <p:nvPr>
            <p:ph type="title"/>
          </p:nvPr>
        </p:nvSpPr>
        <p:spPr>
          <a:xfrm>
            <a:off x="285750" y="1"/>
            <a:ext cx="8629800" cy="1155000"/>
          </a:xfrm>
          <a:prstGeom prst="rect">
            <a:avLst/>
          </a:prstGeom>
        </p:spPr>
        <p:txBody>
          <a:bodyPr anchorCtr="0" anchor="b" bIns="68575" lIns="68575" spcFirstLastPara="1" rIns="68575" wrap="square" tIns="0">
            <a:normAutofit/>
          </a:bodyPr>
          <a:lstStyle/>
          <a:p>
            <a:pPr indent="0" lvl="0" marL="0" rtl="0" algn="l">
              <a:spcBef>
                <a:spcPts val="0"/>
              </a:spcBef>
              <a:spcAft>
                <a:spcPts val="0"/>
              </a:spcAft>
              <a:buNone/>
            </a:pPr>
            <a:r>
              <a:rPr lang="en" sz="2800"/>
              <a:t>What is the recipe for a local event?</a:t>
            </a:r>
            <a:endParaRPr sz="2800"/>
          </a:p>
        </p:txBody>
      </p:sp>
      <p:pic>
        <p:nvPicPr>
          <p:cNvPr id="239" name="Google Shape;239;p44" title="Screenshot 2025-09-29 at 5.33.10 PM.png"/>
          <p:cNvPicPr preferRelativeResize="0"/>
          <p:nvPr/>
        </p:nvPicPr>
        <p:blipFill>
          <a:blip r:embed="rId3">
            <a:alphaModFix/>
          </a:blip>
          <a:stretch>
            <a:fillRect/>
          </a:stretch>
        </p:blipFill>
        <p:spPr>
          <a:xfrm>
            <a:off x="2577475" y="1301151"/>
            <a:ext cx="3595543" cy="3683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5"/>
          <p:cNvPicPr preferRelativeResize="0"/>
          <p:nvPr/>
        </p:nvPicPr>
        <p:blipFill>
          <a:blip r:embed="rId3">
            <a:alphaModFix/>
          </a:blip>
          <a:stretch>
            <a:fillRect/>
          </a:stretch>
        </p:blipFill>
        <p:spPr>
          <a:xfrm>
            <a:off x="819919" y="114300"/>
            <a:ext cx="7504165" cy="4914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9" name="Shape 249"/>
        <p:cNvGrpSpPr/>
        <p:nvPr/>
      </p:nvGrpSpPr>
      <p:grpSpPr>
        <a:xfrm>
          <a:off x="0" y="0"/>
          <a:ext cx="0" cy="0"/>
          <a:chOff x="0" y="0"/>
          <a:chExt cx="0" cy="0"/>
        </a:xfrm>
      </p:grpSpPr>
      <p:sp>
        <p:nvSpPr>
          <p:cNvPr id="250" name="Google Shape;250;p46"/>
          <p:cNvSpPr/>
          <p:nvPr/>
        </p:nvSpPr>
        <p:spPr>
          <a:xfrm>
            <a:off x="0" y="0"/>
            <a:ext cx="9144000" cy="51435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F7A81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51" name="Google Shape;251;p46"/>
          <p:cNvSpPr txBox="1"/>
          <p:nvPr>
            <p:ph type="title"/>
          </p:nvPr>
        </p:nvSpPr>
        <p:spPr>
          <a:xfrm>
            <a:off x="558656" y="1176131"/>
            <a:ext cx="8073600" cy="3279600"/>
          </a:xfrm>
          <a:prstGeom prst="rect">
            <a:avLst/>
          </a:prstGeom>
          <a:noFill/>
          <a:ln>
            <a:noFill/>
          </a:ln>
        </p:spPr>
        <p:txBody>
          <a:bodyPr anchorCtr="0" anchor="t" bIns="0" lIns="0" spcFirstLastPara="1" rIns="0" wrap="square" tIns="23825">
            <a:spAutoFit/>
          </a:bodyPr>
          <a:lstStyle/>
          <a:p>
            <a:pPr indent="0" lvl="0" marL="0" rtl="0" algn="ctr">
              <a:lnSpc>
                <a:spcPct val="90000"/>
              </a:lnSpc>
              <a:spcBef>
                <a:spcPts val="0"/>
              </a:spcBef>
              <a:spcAft>
                <a:spcPts val="0"/>
              </a:spcAft>
              <a:buSzPts val="2400"/>
              <a:buNone/>
            </a:pPr>
            <a:r>
              <a:rPr lang="en" sz="3500"/>
              <a:t>Public Image</a:t>
            </a:r>
            <a:endParaRPr sz="3500"/>
          </a:p>
          <a:p>
            <a:pPr indent="0" lvl="0" marL="0" rtl="0" algn="ctr">
              <a:lnSpc>
                <a:spcPct val="90000"/>
              </a:lnSpc>
              <a:spcBef>
                <a:spcPts val="0"/>
              </a:spcBef>
              <a:spcAft>
                <a:spcPts val="0"/>
              </a:spcAft>
              <a:buSzPts val="2400"/>
              <a:buNone/>
            </a:pPr>
            <a:r>
              <a:t/>
            </a:r>
            <a:endParaRPr sz="3500"/>
          </a:p>
          <a:p>
            <a:pPr indent="0" lvl="0" marL="0" rtl="0" algn="ctr">
              <a:lnSpc>
                <a:spcPct val="90000"/>
              </a:lnSpc>
              <a:spcBef>
                <a:spcPts val="0"/>
              </a:spcBef>
              <a:spcAft>
                <a:spcPts val="0"/>
              </a:spcAft>
              <a:buSzPts val="2400"/>
              <a:buNone/>
            </a:pPr>
            <a:r>
              <a:rPr lang="en" sz="3500"/>
              <a:t> as a membership growth strategy</a:t>
            </a:r>
            <a:endParaRPr sz="3500"/>
          </a:p>
          <a:p>
            <a:pPr indent="0" lvl="0" marL="0" rtl="0" algn="ctr">
              <a:lnSpc>
                <a:spcPct val="90000"/>
              </a:lnSpc>
              <a:spcBef>
                <a:spcPts val="0"/>
              </a:spcBef>
              <a:spcAft>
                <a:spcPts val="0"/>
              </a:spcAft>
              <a:buSzPts val="2400"/>
              <a:buNone/>
            </a:pPr>
            <a:r>
              <a:t/>
            </a:r>
            <a:endParaRPr sz="3500"/>
          </a:p>
          <a:p>
            <a:pPr indent="0" lvl="0" marL="0" rtl="0" algn="ctr">
              <a:lnSpc>
                <a:spcPct val="90000"/>
              </a:lnSpc>
              <a:spcBef>
                <a:spcPts val="0"/>
              </a:spcBef>
              <a:spcAft>
                <a:spcPts val="0"/>
              </a:spcAft>
              <a:buClr>
                <a:srgbClr val="005DAA"/>
              </a:buClr>
              <a:buSzPts val="2400"/>
              <a:buFont typeface="Arial"/>
              <a:buNone/>
            </a:pPr>
            <a:r>
              <a:rPr lang="en" sz="3500"/>
              <a:t>“Social media”</a:t>
            </a:r>
            <a:endParaRPr sz="3500"/>
          </a:p>
          <a:p>
            <a:pPr indent="0" lvl="0" marL="0" marR="0" rtl="0" algn="l">
              <a:lnSpc>
                <a:spcPct val="119305"/>
              </a:lnSpc>
              <a:spcBef>
                <a:spcPts val="0"/>
              </a:spcBef>
              <a:spcAft>
                <a:spcPts val="0"/>
              </a:spcAft>
              <a:buNone/>
            </a:pPr>
            <a:r>
              <a:t/>
            </a:r>
            <a:endParaRPr sz="5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7"/>
          <p:cNvSpPr/>
          <p:nvPr/>
        </p:nvSpPr>
        <p:spPr>
          <a:xfrm>
            <a:off x="100" y="4497225"/>
            <a:ext cx="9144000" cy="643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7"/>
          <p:cNvSpPr txBox="1"/>
          <p:nvPr/>
        </p:nvSpPr>
        <p:spPr>
          <a:xfrm>
            <a:off x="199575" y="168250"/>
            <a:ext cx="6831600" cy="40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333333"/>
                </a:solidFill>
                <a:latin typeface="Arial"/>
                <a:ea typeface="Arial"/>
                <a:cs typeface="Arial"/>
                <a:sym typeface="Arial"/>
              </a:rPr>
              <a:t>USING GOALS FOR PLATFORM ROLES</a:t>
            </a:r>
            <a:endParaRPr b="1" i="0" sz="2300" u="none" cap="none" strike="noStrike">
              <a:solidFill>
                <a:srgbClr val="333333"/>
              </a:solidFill>
              <a:latin typeface="Arial"/>
              <a:ea typeface="Arial"/>
              <a:cs typeface="Arial"/>
              <a:sym typeface="Arial"/>
            </a:endParaRPr>
          </a:p>
        </p:txBody>
      </p:sp>
      <p:sp>
        <p:nvSpPr>
          <p:cNvPr id="259" name="Google Shape;259;p47"/>
          <p:cNvSpPr/>
          <p:nvPr/>
        </p:nvSpPr>
        <p:spPr>
          <a:xfrm flipH="1" rot="-10799051">
            <a:off x="548864" y="855836"/>
            <a:ext cx="1086300" cy="4082100"/>
          </a:xfrm>
          <a:prstGeom prst="rtTriangle">
            <a:avLst/>
          </a:prstGeom>
          <a:solidFill>
            <a:srgbClr val="ED11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7"/>
          <p:cNvSpPr/>
          <p:nvPr/>
        </p:nvSpPr>
        <p:spPr>
          <a:xfrm flipH="1" rot="949">
            <a:off x="680868" y="855939"/>
            <a:ext cx="1086300" cy="4082100"/>
          </a:xfrm>
          <a:prstGeom prst="rtTriangle">
            <a:avLst/>
          </a:prstGeom>
          <a:solidFill>
            <a:srgbClr val="55CC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7"/>
          <p:cNvSpPr txBox="1"/>
          <p:nvPr/>
        </p:nvSpPr>
        <p:spPr>
          <a:xfrm>
            <a:off x="103325" y="968454"/>
            <a:ext cx="1828800" cy="85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Arial"/>
                <a:ea typeface="Arial"/>
                <a:cs typeface="Arial"/>
                <a:sym typeface="Arial"/>
              </a:rPr>
              <a:t>WORK</a:t>
            </a:r>
            <a:endParaRPr b="1" i="0" sz="2200" u="none" cap="none" strike="noStrike">
              <a:solidFill>
                <a:srgbClr val="FFFFFF"/>
              </a:solidFill>
              <a:latin typeface="Arial"/>
              <a:ea typeface="Arial"/>
              <a:cs typeface="Arial"/>
              <a:sym typeface="Arial"/>
            </a:endParaRPr>
          </a:p>
        </p:txBody>
      </p:sp>
      <p:sp>
        <p:nvSpPr>
          <p:cNvPr id="262" name="Google Shape;262;p47"/>
          <p:cNvSpPr txBox="1"/>
          <p:nvPr/>
        </p:nvSpPr>
        <p:spPr>
          <a:xfrm>
            <a:off x="372025" y="4286104"/>
            <a:ext cx="1828800" cy="85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Arial"/>
                <a:ea typeface="Arial"/>
                <a:cs typeface="Arial"/>
                <a:sym typeface="Arial"/>
              </a:rPr>
              <a:t>LIFE</a:t>
            </a:r>
            <a:endParaRPr b="1" i="0" sz="2200" u="none" cap="none" strike="noStrike">
              <a:solidFill>
                <a:srgbClr val="FFFFFF"/>
              </a:solidFill>
              <a:latin typeface="Arial"/>
              <a:ea typeface="Arial"/>
              <a:cs typeface="Arial"/>
              <a:sym typeface="Arial"/>
            </a:endParaRPr>
          </a:p>
        </p:txBody>
      </p:sp>
      <p:pic>
        <p:nvPicPr>
          <p:cNvPr id="263" name="Google Shape;263;p47"/>
          <p:cNvPicPr preferRelativeResize="0"/>
          <p:nvPr/>
        </p:nvPicPr>
        <p:blipFill rotWithShape="1">
          <a:blip r:embed="rId3">
            <a:alphaModFix/>
          </a:blip>
          <a:srcRect b="0" l="0" r="0" t="0"/>
          <a:stretch/>
        </p:blipFill>
        <p:spPr>
          <a:xfrm>
            <a:off x="2546150" y="4586227"/>
            <a:ext cx="329875" cy="329909"/>
          </a:xfrm>
          <a:prstGeom prst="rect">
            <a:avLst/>
          </a:prstGeom>
          <a:noFill/>
          <a:ln>
            <a:noFill/>
          </a:ln>
        </p:spPr>
      </p:pic>
      <p:pic>
        <p:nvPicPr>
          <p:cNvPr id="264" name="Google Shape;264;p47"/>
          <p:cNvPicPr preferRelativeResize="0"/>
          <p:nvPr/>
        </p:nvPicPr>
        <p:blipFill rotWithShape="1">
          <a:blip r:embed="rId4">
            <a:alphaModFix/>
          </a:blip>
          <a:srcRect b="0" l="0" r="0" t="0"/>
          <a:stretch/>
        </p:blipFill>
        <p:spPr>
          <a:xfrm>
            <a:off x="2546175" y="4035399"/>
            <a:ext cx="329875" cy="329846"/>
          </a:xfrm>
          <a:prstGeom prst="rect">
            <a:avLst/>
          </a:prstGeom>
          <a:noFill/>
          <a:ln>
            <a:noFill/>
          </a:ln>
        </p:spPr>
      </p:pic>
      <p:pic>
        <p:nvPicPr>
          <p:cNvPr id="265" name="Google Shape;265;p47"/>
          <p:cNvPicPr preferRelativeResize="0"/>
          <p:nvPr/>
        </p:nvPicPr>
        <p:blipFill rotWithShape="1">
          <a:blip r:embed="rId5">
            <a:alphaModFix/>
          </a:blip>
          <a:srcRect b="0" l="0" r="0" t="0"/>
          <a:stretch/>
        </p:blipFill>
        <p:spPr>
          <a:xfrm>
            <a:off x="2512075" y="3537751"/>
            <a:ext cx="398025" cy="276672"/>
          </a:xfrm>
          <a:prstGeom prst="rect">
            <a:avLst/>
          </a:prstGeom>
          <a:noFill/>
          <a:ln>
            <a:noFill/>
          </a:ln>
        </p:spPr>
      </p:pic>
      <p:pic>
        <p:nvPicPr>
          <p:cNvPr id="266" name="Google Shape;266;p47"/>
          <p:cNvPicPr preferRelativeResize="0"/>
          <p:nvPr/>
        </p:nvPicPr>
        <p:blipFill rotWithShape="1">
          <a:blip r:embed="rId6">
            <a:alphaModFix/>
          </a:blip>
          <a:srcRect b="0" l="20550" r="21363" t="0"/>
          <a:stretch/>
        </p:blipFill>
        <p:spPr>
          <a:xfrm>
            <a:off x="2482965" y="2986874"/>
            <a:ext cx="456249" cy="329900"/>
          </a:xfrm>
          <a:prstGeom prst="rect">
            <a:avLst/>
          </a:prstGeom>
          <a:noFill/>
          <a:ln>
            <a:noFill/>
          </a:ln>
        </p:spPr>
      </p:pic>
      <p:sp>
        <p:nvSpPr>
          <p:cNvPr id="267" name="Google Shape;267;p47"/>
          <p:cNvSpPr txBox="1"/>
          <p:nvPr/>
        </p:nvSpPr>
        <p:spPr>
          <a:xfrm>
            <a:off x="3490100" y="769200"/>
            <a:ext cx="5397000" cy="39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D114C"/>
                </a:solidFill>
                <a:latin typeface="Arial"/>
                <a:ea typeface="Arial"/>
                <a:cs typeface="Arial"/>
                <a:sym typeface="Arial"/>
              </a:rPr>
              <a:t>THE PERCEPTION PLATFORM:</a:t>
            </a:r>
            <a:r>
              <a:rPr b="1" i="0" lang="en" sz="1400" u="none" cap="none" strike="noStrike">
                <a:solidFill>
                  <a:schemeClr val="accent2"/>
                </a:solidFill>
                <a:latin typeface="Arial"/>
                <a:ea typeface="Arial"/>
                <a:cs typeface="Arial"/>
                <a:sym typeface="Arial"/>
              </a:rPr>
              <a:t> </a:t>
            </a:r>
            <a:r>
              <a:rPr b="0" i="0" lang="en" sz="1400" u="none" cap="none" strike="noStrike">
                <a:solidFill>
                  <a:srgbClr val="666666"/>
                </a:solidFill>
                <a:latin typeface="Arial"/>
                <a:ea typeface="Arial"/>
                <a:cs typeface="Arial"/>
                <a:sym typeface="Arial"/>
              </a:rPr>
              <a:t>Manage outside-view of company through employee culture and feedback </a:t>
            </a:r>
            <a:endParaRPr b="0" i="0" sz="1400" u="none" cap="none" strike="noStrike">
              <a:solidFill>
                <a:srgbClr val="666666"/>
              </a:solidFill>
              <a:latin typeface="Arial"/>
              <a:ea typeface="Arial"/>
              <a:cs typeface="Arial"/>
              <a:sym typeface="Arial"/>
            </a:endParaRPr>
          </a:p>
        </p:txBody>
      </p:sp>
      <p:sp>
        <p:nvSpPr>
          <p:cNvPr id="268" name="Google Shape;268;p47"/>
          <p:cNvSpPr txBox="1"/>
          <p:nvPr/>
        </p:nvSpPr>
        <p:spPr>
          <a:xfrm>
            <a:off x="3490050" y="1337125"/>
            <a:ext cx="5397000" cy="39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D114C"/>
                </a:solidFill>
                <a:latin typeface="Arial"/>
                <a:ea typeface="Arial"/>
                <a:cs typeface="Arial"/>
                <a:sym typeface="Arial"/>
              </a:rPr>
              <a:t>THE PURSUIT PLATFORM: </a:t>
            </a:r>
            <a:r>
              <a:rPr b="0" i="0" lang="en" sz="1400" u="none" cap="none" strike="noStrike">
                <a:solidFill>
                  <a:srgbClr val="666666"/>
                </a:solidFill>
                <a:latin typeface="Arial"/>
                <a:ea typeface="Arial"/>
                <a:cs typeface="Arial"/>
                <a:sym typeface="Arial"/>
              </a:rPr>
              <a:t>Recruit most relevant talent based on those pursuing career opportunities</a:t>
            </a:r>
            <a:endParaRPr b="0" i="0" sz="1400" u="none" cap="none" strike="noStrike">
              <a:solidFill>
                <a:srgbClr val="666666"/>
              </a:solidFill>
              <a:latin typeface="Arial"/>
              <a:ea typeface="Arial"/>
              <a:cs typeface="Arial"/>
              <a:sym typeface="Arial"/>
            </a:endParaRPr>
          </a:p>
        </p:txBody>
      </p:sp>
      <p:sp>
        <p:nvSpPr>
          <p:cNvPr id="269" name="Google Shape;269;p47"/>
          <p:cNvSpPr txBox="1"/>
          <p:nvPr/>
        </p:nvSpPr>
        <p:spPr>
          <a:xfrm>
            <a:off x="3490050" y="1856275"/>
            <a:ext cx="5397000" cy="39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D114C"/>
                </a:solidFill>
                <a:latin typeface="Arial"/>
                <a:ea typeface="Arial"/>
                <a:cs typeface="Arial"/>
                <a:sym typeface="Arial"/>
              </a:rPr>
              <a:t>THE PROFESSIONAL PLATFORM: </a:t>
            </a:r>
            <a:r>
              <a:rPr b="0" i="0" lang="en" sz="1400" u="none" cap="none" strike="noStrike">
                <a:solidFill>
                  <a:srgbClr val="666666"/>
                </a:solidFill>
                <a:latin typeface="Arial"/>
                <a:ea typeface="Arial"/>
                <a:cs typeface="Arial"/>
                <a:sym typeface="Arial"/>
              </a:rPr>
              <a:t>Illustrate thought leadership and industry expertise to maximize credibility</a:t>
            </a:r>
            <a:endParaRPr b="0" i="0" sz="1400" u="none" cap="none" strike="noStrike">
              <a:solidFill>
                <a:srgbClr val="666666"/>
              </a:solidFill>
              <a:latin typeface="Arial"/>
              <a:ea typeface="Arial"/>
              <a:cs typeface="Arial"/>
              <a:sym typeface="Arial"/>
            </a:endParaRPr>
          </a:p>
        </p:txBody>
      </p:sp>
      <p:sp>
        <p:nvSpPr>
          <p:cNvPr id="270" name="Google Shape;270;p47"/>
          <p:cNvSpPr txBox="1"/>
          <p:nvPr/>
        </p:nvSpPr>
        <p:spPr>
          <a:xfrm>
            <a:off x="3490050" y="2389125"/>
            <a:ext cx="5397000" cy="39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D114C"/>
                </a:solidFill>
                <a:latin typeface="Arial"/>
                <a:ea typeface="Arial"/>
                <a:cs typeface="Arial"/>
                <a:sym typeface="Arial"/>
              </a:rPr>
              <a:t>THE #PUNCTUATION PLATFORM:</a:t>
            </a:r>
            <a:r>
              <a:rPr b="1" i="0" lang="en" sz="1400" u="none" cap="none" strike="noStrike">
                <a:solidFill>
                  <a:schemeClr val="accent2"/>
                </a:solidFill>
                <a:latin typeface="Arial"/>
                <a:ea typeface="Arial"/>
                <a:cs typeface="Arial"/>
                <a:sym typeface="Arial"/>
              </a:rPr>
              <a:t> </a:t>
            </a:r>
            <a:r>
              <a:rPr b="0" i="0" lang="en" sz="1400" u="none" cap="none" strike="noStrike">
                <a:solidFill>
                  <a:srgbClr val="666666"/>
                </a:solidFill>
                <a:latin typeface="Arial"/>
                <a:ea typeface="Arial"/>
                <a:cs typeface="Arial"/>
                <a:sym typeface="Arial"/>
              </a:rPr>
              <a:t>Communicate key headlines and incorporate business partners for max visibility</a:t>
            </a:r>
            <a:endParaRPr b="0" i="0" sz="1400" u="none" cap="none" strike="noStrike">
              <a:solidFill>
                <a:srgbClr val="666666"/>
              </a:solidFill>
              <a:latin typeface="Arial"/>
              <a:ea typeface="Arial"/>
              <a:cs typeface="Arial"/>
              <a:sym typeface="Arial"/>
            </a:endParaRPr>
          </a:p>
        </p:txBody>
      </p:sp>
      <p:sp>
        <p:nvSpPr>
          <p:cNvPr id="271" name="Google Shape;271;p47"/>
          <p:cNvSpPr txBox="1"/>
          <p:nvPr/>
        </p:nvSpPr>
        <p:spPr>
          <a:xfrm>
            <a:off x="3490050" y="2890750"/>
            <a:ext cx="5397000" cy="39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55CCC4"/>
                </a:solidFill>
                <a:latin typeface="Arial"/>
                <a:ea typeface="Arial"/>
                <a:cs typeface="Arial"/>
                <a:sym typeface="Arial"/>
              </a:rPr>
              <a:t>THE PLANNING PLATFORM:</a:t>
            </a:r>
            <a:r>
              <a:rPr b="1" i="0" lang="en" sz="1400" u="none" cap="none" strike="noStrike">
                <a:solidFill>
                  <a:srgbClr val="ED114C"/>
                </a:solidFill>
                <a:latin typeface="Arial"/>
                <a:ea typeface="Arial"/>
                <a:cs typeface="Arial"/>
                <a:sym typeface="Arial"/>
              </a:rPr>
              <a:t> </a:t>
            </a:r>
            <a:r>
              <a:rPr b="0" i="0" lang="en" sz="1400" u="none" cap="none" strike="noStrike">
                <a:solidFill>
                  <a:srgbClr val="666666"/>
                </a:solidFill>
                <a:latin typeface="Arial"/>
                <a:ea typeface="Arial"/>
                <a:cs typeface="Arial"/>
                <a:sym typeface="Arial"/>
              </a:rPr>
              <a:t>Inspire consumers as they are planning new projections or looking for ideas</a:t>
            </a:r>
            <a:endParaRPr b="0" i="0" sz="1400" u="none" cap="none" strike="noStrike">
              <a:solidFill>
                <a:srgbClr val="666666"/>
              </a:solidFill>
              <a:latin typeface="Arial"/>
              <a:ea typeface="Arial"/>
              <a:cs typeface="Arial"/>
              <a:sym typeface="Arial"/>
            </a:endParaRPr>
          </a:p>
        </p:txBody>
      </p:sp>
      <p:sp>
        <p:nvSpPr>
          <p:cNvPr id="272" name="Google Shape;272;p47"/>
          <p:cNvSpPr txBox="1"/>
          <p:nvPr/>
        </p:nvSpPr>
        <p:spPr>
          <a:xfrm>
            <a:off x="3490100" y="3982625"/>
            <a:ext cx="5397000" cy="39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55CCC4"/>
                </a:solidFill>
                <a:latin typeface="Arial"/>
                <a:ea typeface="Arial"/>
                <a:cs typeface="Arial"/>
                <a:sym typeface="Arial"/>
              </a:rPr>
              <a:t>THE PICTURE PLATFORM:</a:t>
            </a:r>
            <a:r>
              <a:rPr b="1" i="0" lang="en" sz="1400" u="none" cap="none" strike="noStrike">
                <a:solidFill>
                  <a:schemeClr val="accent2"/>
                </a:solidFill>
                <a:latin typeface="Arial"/>
                <a:ea typeface="Arial"/>
                <a:cs typeface="Arial"/>
                <a:sym typeface="Arial"/>
              </a:rPr>
              <a:t> </a:t>
            </a:r>
            <a:r>
              <a:rPr b="0" i="0" lang="en" sz="1400" u="none" cap="none" strike="noStrike">
                <a:solidFill>
                  <a:srgbClr val="666666"/>
                </a:solidFill>
                <a:latin typeface="Arial"/>
                <a:ea typeface="Arial"/>
                <a:cs typeface="Arial"/>
                <a:sym typeface="Arial"/>
              </a:rPr>
              <a:t>Engage consumers via visual storytelling across brand and product solutions</a:t>
            </a:r>
            <a:endParaRPr b="0" i="0" sz="1400" u="none" cap="none" strike="noStrike">
              <a:solidFill>
                <a:srgbClr val="666666"/>
              </a:solidFill>
              <a:latin typeface="Arial"/>
              <a:ea typeface="Arial"/>
              <a:cs typeface="Arial"/>
              <a:sym typeface="Arial"/>
            </a:endParaRPr>
          </a:p>
        </p:txBody>
      </p:sp>
      <p:sp>
        <p:nvSpPr>
          <p:cNvPr id="273" name="Google Shape;273;p47"/>
          <p:cNvSpPr txBox="1"/>
          <p:nvPr/>
        </p:nvSpPr>
        <p:spPr>
          <a:xfrm>
            <a:off x="3490100" y="4522100"/>
            <a:ext cx="5397000" cy="39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55CCC4"/>
                </a:solidFill>
                <a:latin typeface="Arial"/>
                <a:ea typeface="Arial"/>
                <a:cs typeface="Arial"/>
                <a:sym typeface="Arial"/>
              </a:rPr>
              <a:t>THE PEOPLE PLATFORM:</a:t>
            </a:r>
            <a:r>
              <a:rPr b="1" i="0" lang="en" sz="1400" u="none" cap="none" strike="noStrike">
                <a:solidFill>
                  <a:srgbClr val="ED114C"/>
                </a:solidFill>
                <a:latin typeface="Arial"/>
                <a:ea typeface="Arial"/>
                <a:cs typeface="Arial"/>
                <a:sym typeface="Arial"/>
              </a:rPr>
              <a:t> </a:t>
            </a:r>
            <a:r>
              <a:rPr b="0" i="0" lang="en" sz="1400" u="none" cap="none" strike="noStrike">
                <a:solidFill>
                  <a:srgbClr val="666666"/>
                </a:solidFill>
                <a:latin typeface="Arial"/>
                <a:ea typeface="Arial"/>
                <a:cs typeface="Arial"/>
                <a:sym typeface="Arial"/>
              </a:rPr>
              <a:t>Personalize brand and enhance loyalty by leveraging promotions and consumer interaction</a:t>
            </a:r>
            <a:endParaRPr b="0" i="0" sz="1400" u="none" cap="none" strike="noStrike">
              <a:solidFill>
                <a:srgbClr val="666666"/>
              </a:solidFill>
              <a:latin typeface="Arial"/>
              <a:ea typeface="Arial"/>
              <a:cs typeface="Arial"/>
              <a:sym typeface="Arial"/>
            </a:endParaRPr>
          </a:p>
        </p:txBody>
      </p:sp>
      <p:pic>
        <p:nvPicPr>
          <p:cNvPr id="274" name="Google Shape;274;p47"/>
          <p:cNvPicPr preferRelativeResize="0"/>
          <p:nvPr/>
        </p:nvPicPr>
        <p:blipFill rotWithShape="1">
          <a:blip r:embed="rId7">
            <a:alphaModFix/>
          </a:blip>
          <a:srcRect b="0" l="0" r="0" t="0"/>
          <a:stretch/>
        </p:blipFill>
        <p:spPr>
          <a:xfrm>
            <a:off x="2546150" y="1892138"/>
            <a:ext cx="329875" cy="329904"/>
          </a:xfrm>
          <a:prstGeom prst="rect">
            <a:avLst/>
          </a:prstGeom>
          <a:noFill/>
          <a:ln>
            <a:noFill/>
          </a:ln>
        </p:spPr>
      </p:pic>
      <p:pic>
        <p:nvPicPr>
          <p:cNvPr id="275" name="Google Shape;275;p47"/>
          <p:cNvPicPr preferRelativeResize="0"/>
          <p:nvPr/>
        </p:nvPicPr>
        <p:blipFill rotWithShape="1">
          <a:blip r:embed="rId8">
            <a:alphaModFix/>
          </a:blip>
          <a:srcRect b="32110" l="20855" r="19912" t="26377"/>
          <a:stretch/>
        </p:blipFill>
        <p:spPr>
          <a:xfrm>
            <a:off x="2296213" y="1441838"/>
            <a:ext cx="829737" cy="229300"/>
          </a:xfrm>
          <a:prstGeom prst="rect">
            <a:avLst/>
          </a:prstGeom>
          <a:noFill/>
          <a:ln>
            <a:noFill/>
          </a:ln>
        </p:spPr>
      </p:pic>
      <p:pic>
        <p:nvPicPr>
          <p:cNvPr id="276" name="Google Shape;276;p47"/>
          <p:cNvPicPr preferRelativeResize="0"/>
          <p:nvPr/>
        </p:nvPicPr>
        <p:blipFill rotWithShape="1">
          <a:blip r:embed="rId9">
            <a:alphaModFix/>
          </a:blip>
          <a:srcRect b="11764" l="24728" r="23718" t="12090"/>
          <a:stretch/>
        </p:blipFill>
        <p:spPr>
          <a:xfrm>
            <a:off x="2427913" y="890950"/>
            <a:ext cx="566386" cy="329900"/>
          </a:xfrm>
          <a:prstGeom prst="rect">
            <a:avLst/>
          </a:prstGeom>
          <a:noFill/>
          <a:ln>
            <a:noFill/>
          </a:ln>
        </p:spPr>
      </p:pic>
      <p:sp>
        <p:nvSpPr>
          <p:cNvPr id="277" name="Google Shape;277;p47"/>
          <p:cNvSpPr txBox="1"/>
          <p:nvPr/>
        </p:nvSpPr>
        <p:spPr>
          <a:xfrm>
            <a:off x="3490050" y="3443175"/>
            <a:ext cx="5397000" cy="39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55CCC4"/>
                </a:solidFill>
                <a:latin typeface="Arial"/>
                <a:ea typeface="Arial"/>
                <a:cs typeface="Arial"/>
                <a:sym typeface="Arial"/>
              </a:rPr>
              <a:t>THE PRESS-PLAY PLATFORM:</a:t>
            </a:r>
            <a:r>
              <a:rPr b="1" i="0" lang="en" sz="1400" u="none" cap="none" strike="noStrike">
                <a:solidFill>
                  <a:schemeClr val="accent2"/>
                </a:solidFill>
                <a:latin typeface="Arial"/>
                <a:ea typeface="Arial"/>
                <a:cs typeface="Arial"/>
                <a:sym typeface="Arial"/>
              </a:rPr>
              <a:t> </a:t>
            </a:r>
            <a:r>
              <a:rPr b="0" i="0" lang="en" sz="1400" u="none" cap="none" strike="noStrike">
                <a:solidFill>
                  <a:srgbClr val="666666"/>
                </a:solidFill>
                <a:latin typeface="Arial"/>
                <a:ea typeface="Arial"/>
                <a:cs typeface="Arial"/>
                <a:sym typeface="Arial"/>
              </a:rPr>
              <a:t>Leverage video to tell brand story, provide value, showcase work</a:t>
            </a:r>
            <a:endParaRPr b="0" i="0" sz="1400" u="none" cap="none" strike="noStrike">
              <a:solidFill>
                <a:srgbClr val="666666"/>
              </a:solidFill>
              <a:latin typeface="Arial"/>
              <a:ea typeface="Arial"/>
              <a:cs typeface="Arial"/>
              <a:sym typeface="Arial"/>
            </a:endParaRPr>
          </a:p>
        </p:txBody>
      </p:sp>
      <p:sp>
        <p:nvSpPr>
          <p:cNvPr id="278" name="Google Shape;278;p4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79" name="Google Shape;279;p47" title="Screenshot 2025-11-03 at 6.27.20 PM.png"/>
          <p:cNvPicPr preferRelativeResize="0"/>
          <p:nvPr/>
        </p:nvPicPr>
        <p:blipFill>
          <a:blip r:embed="rId10">
            <a:alphaModFix/>
          </a:blip>
          <a:stretch>
            <a:fillRect/>
          </a:stretch>
        </p:blipFill>
        <p:spPr>
          <a:xfrm>
            <a:off x="2533295" y="2426108"/>
            <a:ext cx="355600" cy="356700"/>
          </a:xfrm>
          <a:prstGeom prst="rect">
            <a:avLst/>
          </a:prstGeom>
          <a:noFill/>
          <a:ln>
            <a:noFill/>
          </a:ln>
        </p:spPr>
      </p:pic>
      <p:sp>
        <p:nvSpPr>
          <p:cNvPr id="280" name="Google Shape;280;p47"/>
          <p:cNvSpPr/>
          <p:nvPr/>
        </p:nvSpPr>
        <p:spPr>
          <a:xfrm>
            <a:off x="2253550" y="3443175"/>
            <a:ext cx="6591000" cy="1617600"/>
          </a:xfrm>
          <a:prstGeom prst="roundRect">
            <a:avLst>
              <a:gd fmla="val 16667"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8"/>
          <p:cNvPicPr preferRelativeResize="0"/>
          <p:nvPr/>
        </p:nvPicPr>
        <p:blipFill rotWithShape="1">
          <a:blip r:embed="rId3">
            <a:alphaModFix/>
          </a:blip>
          <a:srcRect b="0" l="0" r="0" t="0"/>
          <a:stretch/>
        </p:blipFill>
        <p:spPr>
          <a:xfrm>
            <a:off x="412445" y="1431331"/>
            <a:ext cx="461400" cy="461412"/>
          </a:xfrm>
          <a:prstGeom prst="rect">
            <a:avLst/>
          </a:prstGeom>
          <a:noFill/>
          <a:ln>
            <a:noFill/>
          </a:ln>
        </p:spPr>
      </p:pic>
      <p:pic>
        <p:nvPicPr>
          <p:cNvPr id="287" name="Google Shape;287;p48"/>
          <p:cNvPicPr preferRelativeResize="0"/>
          <p:nvPr/>
        </p:nvPicPr>
        <p:blipFill rotWithShape="1">
          <a:blip r:embed="rId4">
            <a:alphaModFix/>
          </a:blip>
          <a:srcRect b="0" l="0" r="0" t="0"/>
          <a:stretch/>
        </p:blipFill>
        <p:spPr>
          <a:xfrm>
            <a:off x="3241076" y="1341641"/>
            <a:ext cx="640800" cy="640800"/>
          </a:xfrm>
          <a:prstGeom prst="rect">
            <a:avLst/>
          </a:prstGeom>
          <a:noFill/>
          <a:ln>
            <a:noFill/>
          </a:ln>
        </p:spPr>
      </p:pic>
      <p:pic>
        <p:nvPicPr>
          <p:cNvPr id="288" name="Google Shape;288;p48"/>
          <p:cNvPicPr preferRelativeResize="0"/>
          <p:nvPr/>
        </p:nvPicPr>
        <p:blipFill rotWithShape="1">
          <a:blip r:embed="rId5">
            <a:alphaModFix/>
          </a:blip>
          <a:srcRect b="0" l="0" r="0" t="0"/>
          <a:stretch/>
        </p:blipFill>
        <p:spPr>
          <a:xfrm>
            <a:off x="417875" y="3539244"/>
            <a:ext cx="461400" cy="461400"/>
          </a:xfrm>
          <a:prstGeom prst="rect">
            <a:avLst/>
          </a:prstGeom>
          <a:noFill/>
          <a:ln>
            <a:noFill/>
          </a:ln>
        </p:spPr>
      </p:pic>
      <p:pic>
        <p:nvPicPr>
          <p:cNvPr id="289" name="Google Shape;289;p48"/>
          <p:cNvPicPr preferRelativeResize="0"/>
          <p:nvPr/>
        </p:nvPicPr>
        <p:blipFill rotWithShape="1">
          <a:blip r:embed="rId6">
            <a:alphaModFix/>
          </a:blip>
          <a:srcRect b="0" l="0" r="0" t="0"/>
          <a:stretch/>
        </p:blipFill>
        <p:spPr>
          <a:xfrm>
            <a:off x="3341650" y="3539244"/>
            <a:ext cx="461400" cy="461400"/>
          </a:xfrm>
          <a:prstGeom prst="rect">
            <a:avLst/>
          </a:prstGeom>
          <a:noFill/>
          <a:ln>
            <a:noFill/>
          </a:ln>
        </p:spPr>
      </p:pic>
      <p:pic>
        <p:nvPicPr>
          <p:cNvPr id="290" name="Google Shape;290;p48"/>
          <p:cNvPicPr preferRelativeResize="0"/>
          <p:nvPr/>
        </p:nvPicPr>
        <p:blipFill rotWithShape="1">
          <a:blip r:embed="rId7">
            <a:alphaModFix/>
          </a:blip>
          <a:srcRect b="0" l="0" r="0" t="0"/>
          <a:stretch/>
        </p:blipFill>
        <p:spPr>
          <a:xfrm>
            <a:off x="6206475" y="3491956"/>
            <a:ext cx="534131" cy="555975"/>
          </a:xfrm>
          <a:prstGeom prst="rect">
            <a:avLst/>
          </a:prstGeom>
          <a:noFill/>
          <a:ln>
            <a:noFill/>
          </a:ln>
        </p:spPr>
      </p:pic>
      <p:sp>
        <p:nvSpPr>
          <p:cNvPr id="291" name="Google Shape;291;p48"/>
          <p:cNvSpPr/>
          <p:nvPr/>
        </p:nvSpPr>
        <p:spPr>
          <a:xfrm>
            <a:off x="412450" y="879788"/>
            <a:ext cx="2451600" cy="337200"/>
          </a:xfrm>
          <a:prstGeom prst="rect">
            <a:avLst/>
          </a:prstGeom>
          <a:solidFill>
            <a:srgbClr val="ED114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CONTENT PILLARS</a:t>
            </a:r>
            <a:endParaRPr b="1" i="0" sz="1600" u="none" cap="none" strike="noStrike">
              <a:solidFill>
                <a:srgbClr val="FFFFFF"/>
              </a:solidFill>
              <a:latin typeface="Arial"/>
              <a:ea typeface="Arial"/>
              <a:cs typeface="Arial"/>
              <a:sym typeface="Arial"/>
            </a:endParaRPr>
          </a:p>
        </p:txBody>
      </p:sp>
      <p:sp>
        <p:nvSpPr>
          <p:cNvPr id="292" name="Google Shape;292;p48"/>
          <p:cNvSpPr/>
          <p:nvPr/>
        </p:nvSpPr>
        <p:spPr>
          <a:xfrm>
            <a:off x="3306750" y="879788"/>
            <a:ext cx="2451600" cy="337200"/>
          </a:xfrm>
          <a:prstGeom prst="rect">
            <a:avLst/>
          </a:prstGeom>
          <a:solidFill>
            <a:srgbClr val="55CCC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PLATFORM FOCUS</a:t>
            </a:r>
            <a:endParaRPr b="1" i="0" sz="1600" u="none" cap="none" strike="noStrike">
              <a:solidFill>
                <a:srgbClr val="FFFFFF"/>
              </a:solidFill>
              <a:latin typeface="Arial"/>
              <a:ea typeface="Arial"/>
              <a:cs typeface="Arial"/>
              <a:sym typeface="Arial"/>
            </a:endParaRPr>
          </a:p>
        </p:txBody>
      </p:sp>
      <p:sp>
        <p:nvSpPr>
          <p:cNvPr id="293" name="Google Shape;293;p48"/>
          <p:cNvSpPr/>
          <p:nvPr/>
        </p:nvSpPr>
        <p:spPr>
          <a:xfrm>
            <a:off x="6201050" y="879788"/>
            <a:ext cx="2451600" cy="337200"/>
          </a:xfrm>
          <a:prstGeom prst="rect">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POST FREQUENCY</a:t>
            </a:r>
            <a:endParaRPr b="1" i="0" sz="1600" u="none" cap="none" strike="noStrike">
              <a:solidFill>
                <a:srgbClr val="FFFFFF"/>
              </a:solidFill>
              <a:latin typeface="Arial"/>
              <a:ea typeface="Arial"/>
              <a:cs typeface="Arial"/>
              <a:sym typeface="Arial"/>
            </a:endParaRPr>
          </a:p>
        </p:txBody>
      </p:sp>
      <p:sp>
        <p:nvSpPr>
          <p:cNvPr id="294" name="Google Shape;294;p48"/>
          <p:cNvSpPr/>
          <p:nvPr/>
        </p:nvSpPr>
        <p:spPr>
          <a:xfrm>
            <a:off x="412450" y="3064168"/>
            <a:ext cx="2451600" cy="328200"/>
          </a:xfrm>
          <a:prstGeom prst="rect">
            <a:avLst/>
          </a:prstGeom>
          <a:solidFill>
            <a:srgbClr val="40B93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SOCIAL CALENDAR</a:t>
            </a:r>
            <a:endParaRPr b="1" i="0" sz="1600" u="none" cap="none" strike="noStrike">
              <a:solidFill>
                <a:srgbClr val="FFFFFF"/>
              </a:solidFill>
              <a:latin typeface="Arial"/>
              <a:ea typeface="Arial"/>
              <a:cs typeface="Arial"/>
              <a:sym typeface="Arial"/>
            </a:endParaRPr>
          </a:p>
        </p:txBody>
      </p:sp>
      <p:sp>
        <p:nvSpPr>
          <p:cNvPr id="295" name="Google Shape;295;p48"/>
          <p:cNvSpPr/>
          <p:nvPr/>
        </p:nvSpPr>
        <p:spPr>
          <a:xfrm>
            <a:off x="3306750" y="3064168"/>
            <a:ext cx="2451600" cy="328200"/>
          </a:xfrm>
          <a:prstGeom prst="rect">
            <a:avLst/>
          </a:prstGeom>
          <a:solidFill>
            <a:srgbClr val="F4A94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SOCIAL TEAM</a:t>
            </a:r>
            <a:endParaRPr b="1" i="0" sz="1600" u="none" cap="none" strike="noStrike">
              <a:solidFill>
                <a:srgbClr val="FFFFFF"/>
              </a:solidFill>
              <a:latin typeface="Arial"/>
              <a:ea typeface="Arial"/>
              <a:cs typeface="Arial"/>
              <a:sym typeface="Arial"/>
            </a:endParaRPr>
          </a:p>
        </p:txBody>
      </p:sp>
      <p:sp>
        <p:nvSpPr>
          <p:cNvPr id="296" name="Google Shape;296;p48"/>
          <p:cNvSpPr/>
          <p:nvPr/>
        </p:nvSpPr>
        <p:spPr>
          <a:xfrm>
            <a:off x="6201050" y="3055230"/>
            <a:ext cx="2451600" cy="328200"/>
          </a:xfrm>
          <a:prstGeom prst="rect">
            <a:avLst/>
          </a:prstGeom>
          <a:solidFill>
            <a:srgbClr val="42C5E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KPI MEASUREMENT</a:t>
            </a:r>
            <a:endParaRPr b="1" i="0" sz="1600" u="none" cap="none" strike="noStrike">
              <a:solidFill>
                <a:srgbClr val="FFFFFF"/>
              </a:solidFill>
              <a:latin typeface="Arial"/>
              <a:ea typeface="Arial"/>
              <a:cs typeface="Arial"/>
              <a:sym typeface="Arial"/>
            </a:endParaRPr>
          </a:p>
        </p:txBody>
      </p:sp>
      <p:grpSp>
        <p:nvGrpSpPr>
          <p:cNvPr id="297" name="Google Shape;297;p48"/>
          <p:cNvGrpSpPr/>
          <p:nvPr/>
        </p:nvGrpSpPr>
        <p:grpSpPr>
          <a:xfrm>
            <a:off x="332200" y="1296350"/>
            <a:ext cx="2612175" cy="1352522"/>
            <a:chOff x="828850" y="2451800"/>
            <a:chExt cx="2612175" cy="1803363"/>
          </a:xfrm>
        </p:grpSpPr>
        <p:sp>
          <p:nvSpPr>
            <p:cNvPr id="298" name="Google Shape;298;p48"/>
            <p:cNvSpPr txBox="1"/>
            <p:nvPr/>
          </p:nvSpPr>
          <p:spPr>
            <a:xfrm>
              <a:off x="1438825" y="2451800"/>
              <a:ext cx="2002200" cy="66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Design content pillars geared to</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sp>
          <p:nvSpPr>
            <p:cNvPr id="299" name="Google Shape;299;p48"/>
            <p:cNvSpPr txBox="1"/>
            <p:nvPr/>
          </p:nvSpPr>
          <p:spPr>
            <a:xfrm>
              <a:off x="828850" y="3219563"/>
              <a:ext cx="2612100" cy="103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social media objectives and are tied to business needs / are on-brand.</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grpSp>
      <p:grpSp>
        <p:nvGrpSpPr>
          <p:cNvPr id="300" name="Google Shape;300;p48"/>
          <p:cNvGrpSpPr/>
          <p:nvPr/>
        </p:nvGrpSpPr>
        <p:grpSpPr>
          <a:xfrm>
            <a:off x="3304000" y="1296350"/>
            <a:ext cx="2612175" cy="1352522"/>
            <a:chOff x="828850" y="2451800"/>
            <a:chExt cx="2612175" cy="1803363"/>
          </a:xfrm>
        </p:grpSpPr>
        <p:sp>
          <p:nvSpPr>
            <p:cNvPr id="301" name="Google Shape;301;p48"/>
            <p:cNvSpPr txBox="1"/>
            <p:nvPr/>
          </p:nvSpPr>
          <p:spPr>
            <a:xfrm>
              <a:off x="1406725" y="2451800"/>
              <a:ext cx="2034300" cy="66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Prioritize social roles by how they </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sp>
          <p:nvSpPr>
            <p:cNvPr id="302" name="Google Shape;302;p48"/>
            <p:cNvSpPr txBox="1"/>
            <p:nvPr/>
          </p:nvSpPr>
          <p:spPr>
            <a:xfrm>
              <a:off x="828850" y="3219563"/>
              <a:ext cx="2612100" cy="103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communicate for your goal and the potential prime prospect reach.</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grpSp>
      <p:pic>
        <p:nvPicPr>
          <p:cNvPr id="303" name="Google Shape;303;p48"/>
          <p:cNvPicPr preferRelativeResize="0"/>
          <p:nvPr/>
        </p:nvPicPr>
        <p:blipFill rotWithShape="1">
          <a:blip r:embed="rId8">
            <a:alphaModFix/>
          </a:blip>
          <a:srcRect b="0" l="0" r="0" t="0"/>
          <a:stretch/>
        </p:blipFill>
        <p:spPr>
          <a:xfrm>
            <a:off x="6201050" y="1373038"/>
            <a:ext cx="461400" cy="461400"/>
          </a:xfrm>
          <a:prstGeom prst="rect">
            <a:avLst/>
          </a:prstGeom>
          <a:noFill/>
          <a:ln>
            <a:noFill/>
          </a:ln>
        </p:spPr>
      </p:pic>
      <p:grpSp>
        <p:nvGrpSpPr>
          <p:cNvPr id="304" name="Google Shape;304;p48"/>
          <p:cNvGrpSpPr/>
          <p:nvPr/>
        </p:nvGrpSpPr>
        <p:grpSpPr>
          <a:xfrm>
            <a:off x="6199600" y="1296350"/>
            <a:ext cx="2612200" cy="1352522"/>
            <a:chOff x="828850" y="2451800"/>
            <a:chExt cx="2612200" cy="1803363"/>
          </a:xfrm>
        </p:grpSpPr>
        <p:sp>
          <p:nvSpPr>
            <p:cNvPr id="305" name="Google Shape;305;p48"/>
            <p:cNvSpPr txBox="1"/>
            <p:nvPr/>
          </p:nvSpPr>
          <p:spPr>
            <a:xfrm>
              <a:off x="1369850" y="2451800"/>
              <a:ext cx="2071200" cy="66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Decide how often you need to post on </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sp>
          <p:nvSpPr>
            <p:cNvPr id="306" name="Google Shape;306;p48"/>
            <p:cNvSpPr txBox="1"/>
            <p:nvPr/>
          </p:nvSpPr>
          <p:spPr>
            <a:xfrm>
              <a:off x="828850" y="3219563"/>
              <a:ext cx="2612100" cy="103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the social media channels based on goals and resources.</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grpSp>
      <p:grpSp>
        <p:nvGrpSpPr>
          <p:cNvPr id="307" name="Google Shape;307;p48"/>
          <p:cNvGrpSpPr/>
          <p:nvPr/>
        </p:nvGrpSpPr>
        <p:grpSpPr>
          <a:xfrm>
            <a:off x="332200" y="3429950"/>
            <a:ext cx="2612100" cy="1352522"/>
            <a:chOff x="828850" y="2528000"/>
            <a:chExt cx="2612100" cy="1803363"/>
          </a:xfrm>
        </p:grpSpPr>
        <p:sp>
          <p:nvSpPr>
            <p:cNvPr id="308" name="Google Shape;308;p48"/>
            <p:cNvSpPr txBox="1"/>
            <p:nvPr/>
          </p:nvSpPr>
          <p:spPr>
            <a:xfrm>
              <a:off x="1448775" y="2528000"/>
              <a:ext cx="1913400" cy="66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Plan each platform one month ahead</a:t>
              </a:r>
              <a:endParaRPr b="0" i="0" sz="1600" u="none" cap="none" strike="noStrike">
                <a:solidFill>
                  <a:srgbClr val="666666"/>
                </a:solidFill>
                <a:latin typeface="Arial"/>
                <a:ea typeface="Arial"/>
                <a:cs typeface="Arial"/>
                <a:sym typeface="Arial"/>
              </a:endParaRPr>
            </a:p>
          </p:txBody>
        </p:sp>
        <p:sp>
          <p:nvSpPr>
            <p:cNvPr id="309" name="Google Shape;309;p48"/>
            <p:cNvSpPr txBox="1"/>
            <p:nvPr/>
          </p:nvSpPr>
          <p:spPr>
            <a:xfrm>
              <a:off x="828850" y="3295763"/>
              <a:ext cx="2612100" cy="103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using simple solution such as Google Calendar or more advanced solutions.</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grpSp>
      <p:grpSp>
        <p:nvGrpSpPr>
          <p:cNvPr id="310" name="Google Shape;310;p48"/>
          <p:cNvGrpSpPr/>
          <p:nvPr/>
        </p:nvGrpSpPr>
        <p:grpSpPr>
          <a:xfrm>
            <a:off x="3304000" y="3429950"/>
            <a:ext cx="2612100" cy="1352522"/>
            <a:chOff x="828850" y="2528000"/>
            <a:chExt cx="2612100" cy="1803363"/>
          </a:xfrm>
        </p:grpSpPr>
        <p:sp>
          <p:nvSpPr>
            <p:cNvPr id="311" name="Google Shape;311;p48"/>
            <p:cNvSpPr txBox="1"/>
            <p:nvPr/>
          </p:nvSpPr>
          <p:spPr>
            <a:xfrm>
              <a:off x="1406725" y="2528000"/>
              <a:ext cx="1955700" cy="66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Identify core team with responsibilities </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sp>
          <p:nvSpPr>
            <p:cNvPr id="312" name="Google Shape;312;p48"/>
            <p:cNvSpPr txBox="1"/>
            <p:nvPr/>
          </p:nvSpPr>
          <p:spPr>
            <a:xfrm>
              <a:off x="828850" y="3295763"/>
              <a:ext cx="2612100" cy="103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geared to passion points or areas of interest for development growth.</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grpSp>
      <p:grpSp>
        <p:nvGrpSpPr>
          <p:cNvPr id="313" name="Google Shape;313;p48"/>
          <p:cNvGrpSpPr/>
          <p:nvPr/>
        </p:nvGrpSpPr>
        <p:grpSpPr>
          <a:xfrm>
            <a:off x="6199600" y="3446542"/>
            <a:ext cx="2612100" cy="1335930"/>
            <a:chOff x="828850" y="2550123"/>
            <a:chExt cx="2612100" cy="1781240"/>
          </a:xfrm>
        </p:grpSpPr>
        <p:sp>
          <p:nvSpPr>
            <p:cNvPr id="314" name="Google Shape;314;p48"/>
            <p:cNvSpPr txBox="1"/>
            <p:nvPr/>
          </p:nvSpPr>
          <p:spPr>
            <a:xfrm>
              <a:off x="1660225" y="2550123"/>
              <a:ext cx="1745100" cy="66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Determine KPIs / goals prior to  </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sp>
          <p:nvSpPr>
            <p:cNvPr id="315" name="Google Shape;315;p48"/>
            <p:cNvSpPr txBox="1"/>
            <p:nvPr/>
          </p:nvSpPr>
          <p:spPr>
            <a:xfrm>
              <a:off x="828850" y="3295763"/>
              <a:ext cx="2612100" cy="103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latin typeface="Arial"/>
                  <a:ea typeface="Arial"/>
                  <a:cs typeface="Arial"/>
                  <a:sym typeface="Arial"/>
                </a:rPr>
                <a:t>strategy implementation, benchmark current status, and optimize once live.</a:t>
              </a:r>
              <a:endParaRPr b="0" i="0" sz="1600" u="none" cap="none" strike="noStrike">
                <a:solidFill>
                  <a:srgbClr val="66666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Arial"/>
                <a:ea typeface="Arial"/>
                <a:cs typeface="Arial"/>
                <a:sym typeface="Arial"/>
              </a:endParaRPr>
            </a:p>
          </p:txBody>
        </p:sp>
      </p:grpSp>
      <p:sp>
        <p:nvSpPr>
          <p:cNvPr id="316" name="Google Shape;316;p48"/>
          <p:cNvSpPr txBox="1"/>
          <p:nvPr/>
        </p:nvSpPr>
        <p:spPr>
          <a:xfrm>
            <a:off x="199575" y="168250"/>
            <a:ext cx="6831600" cy="40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333333"/>
                </a:solidFill>
                <a:latin typeface="Arial"/>
                <a:ea typeface="Arial"/>
                <a:cs typeface="Arial"/>
                <a:sym typeface="Arial"/>
              </a:rPr>
              <a:t>ACHIEVING SOCIAL OBJECTIVES</a:t>
            </a:r>
            <a:endParaRPr b="1" i="0" sz="2300" u="none" cap="none" strike="noStrike">
              <a:solidFill>
                <a:srgbClr val="333333"/>
              </a:solidFill>
              <a:latin typeface="Arial"/>
              <a:ea typeface="Arial"/>
              <a:cs typeface="Arial"/>
              <a:sym typeface="Arial"/>
            </a:endParaRPr>
          </a:p>
        </p:txBody>
      </p:sp>
      <p:sp>
        <p:nvSpPr>
          <p:cNvPr id="317" name="Google Shape;317;p4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9"/>
          <p:cNvSpPr/>
          <p:nvPr/>
        </p:nvSpPr>
        <p:spPr>
          <a:xfrm>
            <a:off x="59050" y="3699275"/>
            <a:ext cx="1930200" cy="3234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3" name="Google Shape;323;p49"/>
          <p:cNvPicPr preferRelativeResize="0"/>
          <p:nvPr/>
        </p:nvPicPr>
        <p:blipFill rotWithShape="1">
          <a:blip r:embed="rId3">
            <a:alphaModFix/>
          </a:blip>
          <a:srcRect b="17218" l="2258" r="19038" t="0"/>
          <a:stretch/>
        </p:blipFill>
        <p:spPr>
          <a:xfrm>
            <a:off x="140275" y="1229600"/>
            <a:ext cx="3783920" cy="1997801"/>
          </a:xfrm>
          <a:prstGeom prst="rect">
            <a:avLst/>
          </a:prstGeom>
          <a:noFill/>
          <a:ln>
            <a:noFill/>
          </a:ln>
        </p:spPr>
      </p:pic>
      <p:pic>
        <p:nvPicPr>
          <p:cNvPr id="324" name="Google Shape;324;p49"/>
          <p:cNvPicPr preferRelativeResize="0"/>
          <p:nvPr/>
        </p:nvPicPr>
        <p:blipFill rotWithShape="1">
          <a:blip r:embed="rId4">
            <a:alphaModFix/>
          </a:blip>
          <a:srcRect b="0" l="0" r="0" t="0"/>
          <a:stretch/>
        </p:blipFill>
        <p:spPr>
          <a:xfrm>
            <a:off x="3939037" y="1395158"/>
            <a:ext cx="1767488" cy="1666704"/>
          </a:xfrm>
          <a:prstGeom prst="rect">
            <a:avLst/>
          </a:prstGeom>
          <a:noFill/>
          <a:ln>
            <a:noFill/>
          </a:ln>
        </p:spPr>
      </p:pic>
      <p:sp>
        <p:nvSpPr>
          <p:cNvPr id="325" name="Google Shape;325;p49"/>
          <p:cNvSpPr txBox="1"/>
          <p:nvPr/>
        </p:nvSpPr>
        <p:spPr>
          <a:xfrm>
            <a:off x="3339113" y="3432575"/>
            <a:ext cx="2967300" cy="85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1" lang="en" sz="5000">
                <a:solidFill>
                  <a:srgbClr val="ED114C"/>
                </a:solidFill>
                <a:latin typeface="Shadows Into Light"/>
                <a:ea typeface="Shadows Into Light"/>
                <a:cs typeface="Shadows Into Light"/>
                <a:sym typeface="Shadows Into Light"/>
              </a:rPr>
              <a:t>3</a:t>
            </a:r>
            <a:r>
              <a:rPr b="1" i="0" lang="en" sz="5000" u="none" cap="none" strike="noStrike">
                <a:solidFill>
                  <a:srgbClr val="ED114C"/>
                </a:solidFill>
                <a:latin typeface="Shadows Into Light"/>
                <a:ea typeface="Shadows Into Light"/>
                <a:cs typeface="Shadows Into Light"/>
                <a:sym typeface="Shadows Into Light"/>
              </a:rPr>
              <a:t>.</a:t>
            </a:r>
            <a:r>
              <a:rPr b="1" lang="en" sz="5000">
                <a:solidFill>
                  <a:srgbClr val="ED114C"/>
                </a:solidFill>
                <a:latin typeface="Shadows Into Light"/>
                <a:ea typeface="Shadows Into Light"/>
                <a:cs typeface="Shadows Into Light"/>
                <a:sym typeface="Shadows Into Light"/>
              </a:rPr>
              <a:t>1</a:t>
            </a:r>
            <a:r>
              <a:rPr b="1" i="0" lang="en" sz="5000" u="none" cap="none" strike="noStrike">
                <a:solidFill>
                  <a:srgbClr val="ED114C"/>
                </a:solidFill>
                <a:latin typeface="Shadows Into Light"/>
                <a:ea typeface="Shadows Into Light"/>
                <a:cs typeface="Shadows Into Light"/>
                <a:sym typeface="Shadows Into Light"/>
              </a:rPr>
              <a:t> B</a:t>
            </a:r>
            <a:endParaRPr b="1" i="0" sz="5000" u="none" cap="none" strike="noStrike">
              <a:solidFill>
                <a:srgbClr val="ED114C"/>
              </a:solidFill>
              <a:latin typeface="Shadows Into Light"/>
              <a:ea typeface="Shadows Into Light"/>
              <a:cs typeface="Shadows Into Light"/>
              <a:sym typeface="Shadows Into Light"/>
            </a:endParaRPr>
          </a:p>
        </p:txBody>
      </p:sp>
      <p:sp>
        <p:nvSpPr>
          <p:cNvPr id="326" name="Google Shape;326;p49"/>
          <p:cNvSpPr txBox="1"/>
          <p:nvPr/>
        </p:nvSpPr>
        <p:spPr>
          <a:xfrm>
            <a:off x="548575" y="3432575"/>
            <a:ext cx="2967300" cy="85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1" i="0" lang="en" sz="5000" u="none" cap="none" strike="noStrike">
                <a:solidFill>
                  <a:srgbClr val="ED114C"/>
                </a:solidFill>
                <a:latin typeface="Shadows Into Light"/>
                <a:ea typeface="Shadows Into Light"/>
                <a:cs typeface="Shadows Into Light"/>
                <a:sym typeface="Shadows Into Light"/>
              </a:rPr>
              <a:t>7.8 B</a:t>
            </a:r>
            <a:endParaRPr b="1" i="0" sz="5000" u="none" cap="none" strike="noStrike">
              <a:solidFill>
                <a:srgbClr val="ED114C"/>
              </a:solidFill>
              <a:latin typeface="Shadows Into Light"/>
              <a:ea typeface="Shadows Into Light"/>
              <a:cs typeface="Shadows Into Light"/>
              <a:sym typeface="Shadows Into Light"/>
            </a:endParaRPr>
          </a:p>
        </p:txBody>
      </p:sp>
      <p:sp>
        <p:nvSpPr>
          <p:cNvPr id="327" name="Google Shape;327;p49"/>
          <p:cNvSpPr txBox="1"/>
          <p:nvPr/>
        </p:nvSpPr>
        <p:spPr>
          <a:xfrm>
            <a:off x="6100675" y="664475"/>
            <a:ext cx="2720400" cy="276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Globally, Facebook has over ~3.1 billion monthly active users as of 2025</a:t>
            </a:r>
            <a:br>
              <a:rPr lang="en" sz="1000" u="sng">
                <a:solidFill>
                  <a:schemeClr val="hlink"/>
                </a:solidFill>
                <a:hlinkClick r:id="rId5"/>
              </a:rPr>
            </a:br>
            <a:endParaRPr sz="10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highlight>
                  <a:srgbClr val="FFFFFF"/>
                </a:highlight>
              </a:rPr>
              <a:t>In the US, Millennials are, on average, the most popular age group of Facebook users:</a:t>
            </a:r>
            <a:endParaRPr sz="1000">
              <a:solidFill>
                <a:schemeClr val="dk1"/>
              </a:solidFill>
              <a:highlight>
                <a:srgbClr val="FFFFFF"/>
              </a:highlight>
            </a:endParaRPr>
          </a:p>
          <a:p>
            <a:pPr indent="-292100" lvl="0" marL="457200" rtl="0" algn="l">
              <a:lnSpc>
                <a:spcPct val="177777"/>
              </a:lnSpc>
              <a:spcBef>
                <a:spcPts val="1600"/>
              </a:spcBef>
              <a:spcAft>
                <a:spcPts val="0"/>
              </a:spcAft>
              <a:buClr>
                <a:schemeClr val="dk1"/>
              </a:buClr>
              <a:buSzPts val="1000"/>
              <a:buFont typeface="Roboto"/>
              <a:buChar char="●"/>
            </a:pPr>
            <a:r>
              <a:rPr b="1" lang="en" sz="1000">
                <a:solidFill>
                  <a:schemeClr val="dk1"/>
                </a:solidFill>
                <a:highlight>
                  <a:srgbClr val="FFFFFF"/>
                </a:highlight>
              </a:rPr>
              <a:t>67%</a:t>
            </a:r>
            <a:r>
              <a:rPr lang="en" sz="1000">
                <a:solidFill>
                  <a:schemeClr val="dk1"/>
                </a:solidFill>
                <a:highlight>
                  <a:srgbClr val="FFFFFF"/>
                </a:highlight>
              </a:rPr>
              <a:t> of people aged 18-29</a:t>
            </a:r>
            <a:endParaRPr sz="1000">
              <a:solidFill>
                <a:schemeClr val="dk1"/>
              </a:solidFill>
              <a:highlight>
                <a:srgbClr val="FFFFFF"/>
              </a:highlight>
            </a:endParaRPr>
          </a:p>
          <a:p>
            <a:pPr indent="-292100" lvl="0" marL="457200" rtl="0" algn="l">
              <a:lnSpc>
                <a:spcPct val="177777"/>
              </a:lnSpc>
              <a:spcBef>
                <a:spcPts val="0"/>
              </a:spcBef>
              <a:spcAft>
                <a:spcPts val="0"/>
              </a:spcAft>
              <a:buClr>
                <a:schemeClr val="dk1"/>
              </a:buClr>
              <a:buSzPts val="1000"/>
              <a:buFont typeface="Roboto"/>
              <a:buChar char="●"/>
            </a:pPr>
            <a:r>
              <a:rPr b="1" lang="en" sz="1000">
                <a:solidFill>
                  <a:schemeClr val="dk1"/>
                </a:solidFill>
                <a:highlight>
                  <a:srgbClr val="FFFFFF"/>
                </a:highlight>
              </a:rPr>
              <a:t>75%</a:t>
            </a:r>
            <a:r>
              <a:rPr lang="en" sz="1000">
                <a:solidFill>
                  <a:schemeClr val="dk1"/>
                </a:solidFill>
                <a:highlight>
                  <a:srgbClr val="FFFFFF"/>
                </a:highlight>
              </a:rPr>
              <a:t> of people aged 30-49</a:t>
            </a:r>
            <a:endParaRPr sz="1000">
              <a:solidFill>
                <a:schemeClr val="dk1"/>
              </a:solidFill>
              <a:highlight>
                <a:srgbClr val="FFFFFF"/>
              </a:highlight>
            </a:endParaRPr>
          </a:p>
          <a:p>
            <a:pPr indent="-292100" lvl="0" marL="457200" rtl="0" algn="l">
              <a:lnSpc>
                <a:spcPct val="177777"/>
              </a:lnSpc>
              <a:spcBef>
                <a:spcPts val="0"/>
              </a:spcBef>
              <a:spcAft>
                <a:spcPts val="0"/>
              </a:spcAft>
              <a:buClr>
                <a:schemeClr val="dk1"/>
              </a:buClr>
              <a:buSzPts val="1000"/>
              <a:buFont typeface="Roboto"/>
              <a:buChar char="●"/>
            </a:pPr>
            <a:r>
              <a:rPr b="1" lang="en" sz="1000">
                <a:solidFill>
                  <a:schemeClr val="dk1"/>
                </a:solidFill>
                <a:highlight>
                  <a:srgbClr val="FFFFFF"/>
                </a:highlight>
              </a:rPr>
              <a:t>69%</a:t>
            </a:r>
            <a:r>
              <a:rPr lang="en" sz="1000">
                <a:solidFill>
                  <a:schemeClr val="dk1"/>
                </a:solidFill>
                <a:highlight>
                  <a:srgbClr val="FFFFFF"/>
                </a:highlight>
              </a:rPr>
              <a:t> of people aged 50-64</a:t>
            </a:r>
            <a:endParaRPr sz="1000">
              <a:solidFill>
                <a:schemeClr val="dk1"/>
              </a:solidFill>
              <a:highlight>
                <a:srgbClr val="FFFFFF"/>
              </a:highlight>
            </a:endParaRPr>
          </a:p>
          <a:p>
            <a:pPr indent="-292100" lvl="0" marL="457200" rtl="0" algn="l">
              <a:lnSpc>
                <a:spcPct val="177777"/>
              </a:lnSpc>
              <a:spcBef>
                <a:spcPts val="0"/>
              </a:spcBef>
              <a:spcAft>
                <a:spcPts val="0"/>
              </a:spcAft>
              <a:buClr>
                <a:schemeClr val="dk1"/>
              </a:buClr>
              <a:buSzPts val="1000"/>
              <a:buFont typeface="Roboto"/>
              <a:buChar char="●"/>
            </a:pPr>
            <a:r>
              <a:rPr b="1" lang="en" sz="1000">
                <a:solidFill>
                  <a:schemeClr val="dk1"/>
                </a:solidFill>
                <a:highlight>
                  <a:srgbClr val="FFFFFF"/>
                </a:highlight>
              </a:rPr>
              <a:t>58%</a:t>
            </a:r>
            <a:r>
              <a:rPr lang="en" sz="1000">
                <a:solidFill>
                  <a:schemeClr val="dk1"/>
                </a:solidFill>
                <a:highlight>
                  <a:srgbClr val="FFFFFF"/>
                </a:highlight>
              </a:rPr>
              <a:t> of people aged 65+</a:t>
            </a:r>
            <a:endParaRPr sz="10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1000">
                <a:solidFill>
                  <a:schemeClr val="dk1"/>
                </a:solidFill>
              </a:rPr>
              <a:t>Gender: In the U.S.,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53.8 % female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46.2 % male</a:t>
            </a:r>
            <a:endParaRPr b="0" i="0" sz="1600" u="none" cap="none" strike="noStrike">
              <a:solidFill>
                <a:srgbClr val="333333"/>
              </a:solidFill>
              <a:latin typeface="Arial"/>
              <a:ea typeface="Arial"/>
              <a:cs typeface="Arial"/>
              <a:sym typeface="Arial"/>
            </a:endParaRPr>
          </a:p>
        </p:txBody>
      </p:sp>
      <p:sp>
        <p:nvSpPr>
          <p:cNvPr id="328" name="Google Shape;328;p49"/>
          <p:cNvSpPr txBox="1"/>
          <p:nvPr>
            <p:ph idx="12" type="sldNum"/>
          </p:nvPr>
        </p:nvSpPr>
        <p:spPr>
          <a:xfrm>
            <a:off x="8271492" y="4955242"/>
            <a:ext cx="685800" cy="185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29" name="Google Shape;329;p49"/>
          <p:cNvSpPr txBox="1"/>
          <p:nvPr/>
        </p:nvSpPr>
        <p:spPr>
          <a:xfrm>
            <a:off x="251250" y="4240950"/>
            <a:ext cx="8641500" cy="714300"/>
          </a:xfrm>
          <a:prstGeom prst="rect">
            <a:avLst/>
          </a:prstGeom>
          <a:solidFill>
            <a:srgbClr val="F4A942"/>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333333"/>
                </a:solidFill>
              </a:rPr>
              <a:t>Post regularly (e.g., 2-3 times/week) but prioritise quality: good visuals, short caption + call to action (“join us”, “learn more”).</a:t>
            </a:r>
            <a:endParaRPr sz="1600">
              <a:solidFill>
                <a:srgbClr val="33333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0"/>
          <p:cNvSpPr txBox="1"/>
          <p:nvPr>
            <p:ph idx="12" type="sldNum"/>
          </p:nvPr>
        </p:nvSpPr>
        <p:spPr>
          <a:xfrm>
            <a:off x="6553200" y="3575447"/>
            <a:ext cx="2133600" cy="2055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336" name="Google Shape;336;p50"/>
          <p:cNvPicPr preferRelativeResize="0"/>
          <p:nvPr/>
        </p:nvPicPr>
        <p:blipFill rotWithShape="1">
          <a:blip r:embed="rId3">
            <a:alphaModFix/>
          </a:blip>
          <a:srcRect b="0" l="0" r="0" t="0"/>
          <a:stretch/>
        </p:blipFill>
        <p:spPr>
          <a:xfrm>
            <a:off x="4230600" y="226753"/>
            <a:ext cx="682800" cy="631275"/>
          </a:xfrm>
          <a:prstGeom prst="rect">
            <a:avLst/>
          </a:prstGeom>
          <a:noFill/>
          <a:ln>
            <a:noFill/>
          </a:ln>
        </p:spPr>
      </p:pic>
      <p:pic>
        <p:nvPicPr>
          <p:cNvPr id="337" name="Google Shape;337;p50"/>
          <p:cNvPicPr preferRelativeResize="0"/>
          <p:nvPr/>
        </p:nvPicPr>
        <p:blipFill rotWithShape="1">
          <a:blip r:embed="rId4">
            <a:alphaModFix/>
          </a:blip>
          <a:srcRect b="10699" l="0" r="0" t="20670"/>
          <a:stretch/>
        </p:blipFill>
        <p:spPr>
          <a:xfrm>
            <a:off x="0" y="922737"/>
            <a:ext cx="9144000" cy="3137830"/>
          </a:xfrm>
          <a:prstGeom prst="rect">
            <a:avLst/>
          </a:prstGeom>
          <a:noFill/>
          <a:ln>
            <a:noFill/>
          </a:ln>
        </p:spPr>
      </p:pic>
      <p:sp>
        <p:nvSpPr>
          <p:cNvPr id="338" name="Google Shape;338;p50"/>
          <p:cNvSpPr txBox="1"/>
          <p:nvPr>
            <p:ph idx="1" type="body"/>
          </p:nvPr>
        </p:nvSpPr>
        <p:spPr>
          <a:xfrm>
            <a:off x="342900" y="3922219"/>
            <a:ext cx="8458200" cy="961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360"/>
              </a:spcBef>
              <a:spcAft>
                <a:spcPts val="0"/>
              </a:spcAft>
              <a:buSzPts val="1800"/>
              <a:buNone/>
            </a:pPr>
            <a:r>
              <a:rPr lang="en">
                <a:solidFill>
                  <a:srgbClr val="54585A"/>
                </a:solidFill>
                <a:highlight>
                  <a:srgbClr val="FFFFFF"/>
                </a:highlight>
              </a:rPr>
              <a:t>Instagram’s corporate mission is </a:t>
            </a:r>
            <a:br>
              <a:rPr lang="en">
                <a:solidFill>
                  <a:srgbClr val="54585A"/>
                </a:solidFill>
                <a:highlight>
                  <a:srgbClr val="FFFFFF"/>
                </a:highlight>
              </a:rPr>
            </a:br>
            <a:r>
              <a:rPr lang="en" sz="1600">
                <a:solidFill>
                  <a:srgbClr val="C40B43"/>
                </a:solidFill>
                <a:highlight>
                  <a:srgbClr val="FFFFFF"/>
                </a:highlight>
              </a:rPr>
              <a:t>“</a:t>
            </a:r>
            <a:r>
              <a:rPr b="1" lang="en" sz="1600">
                <a:solidFill>
                  <a:srgbClr val="C40B43"/>
                </a:solidFill>
                <a:highlight>
                  <a:srgbClr val="FFFFFF"/>
                </a:highlight>
              </a:rPr>
              <a:t>to capture and share the world's moments.</a:t>
            </a:r>
            <a:r>
              <a:rPr lang="en" sz="1600">
                <a:solidFill>
                  <a:srgbClr val="C40B43"/>
                </a:solidFill>
                <a:highlight>
                  <a:srgbClr val="FFFFFF"/>
                </a:highlight>
              </a:rPr>
              <a:t>”</a:t>
            </a:r>
            <a:r>
              <a:rPr lang="en">
                <a:solidFill>
                  <a:srgbClr val="54585A"/>
                </a:solidFill>
                <a:highlight>
                  <a:srgbClr val="FFFFFF"/>
                </a:highlight>
              </a:rPr>
              <a:t> </a:t>
            </a:r>
            <a:endParaRPr>
              <a:solidFill>
                <a:srgbClr val="54585A"/>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1"/>
          <p:cNvSpPr/>
          <p:nvPr/>
        </p:nvSpPr>
        <p:spPr>
          <a:xfrm>
            <a:off x="32575" y="825"/>
            <a:ext cx="9111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pic>
        <p:nvPicPr>
          <p:cNvPr id="345" name="Google Shape;345;p51"/>
          <p:cNvPicPr preferRelativeResize="0"/>
          <p:nvPr/>
        </p:nvPicPr>
        <p:blipFill rotWithShape="1">
          <a:blip r:embed="rId3">
            <a:alphaModFix/>
          </a:blip>
          <a:srcRect b="0" l="0" r="0" t="1468"/>
          <a:stretch/>
        </p:blipFill>
        <p:spPr>
          <a:xfrm>
            <a:off x="445450" y="51475"/>
            <a:ext cx="3624575" cy="4035650"/>
          </a:xfrm>
          <a:prstGeom prst="rect">
            <a:avLst/>
          </a:prstGeom>
          <a:noFill/>
          <a:ln>
            <a:noFill/>
          </a:ln>
        </p:spPr>
      </p:pic>
      <p:sp>
        <p:nvSpPr>
          <p:cNvPr id="346" name="Google Shape;346;p51"/>
          <p:cNvSpPr txBox="1"/>
          <p:nvPr/>
        </p:nvSpPr>
        <p:spPr>
          <a:xfrm>
            <a:off x="5104775" y="497125"/>
            <a:ext cx="3696600" cy="17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Instagram’s core user base is younger: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globally ~62 % of users are aged 18-34.</a:t>
            </a:r>
            <a:br>
              <a:rPr lang="en" sz="1200" u="sng">
                <a:solidFill>
                  <a:schemeClr val="hlink"/>
                </a:solidFill>
                <a:hlinkClick r:id="rId4"/>
              </a:rPr>
            </a:br>
            <a:endParaRPr sz="1200" u="sng">
              <a:solidFill>
                <a:schemeClr val="hlink"/>
              </a:solidFill>
            </a:endParaRPr>
          </a:p>
          <a:p>
            <a:pPr indent="0" lvl="0" marL="0" rtl="0" algn="l">
              <a:spcBef>
                <a:spcPts val="0"/>
              </a:spcBef>
              <a:spcAft>
                <a:spcPts val="0"/>
              </a:spcAft>
              <a:buClr>
                <a:schemeClr val="dk1"/>
              </a:buClr>
              <a:buSzPts val="1100"/>
              <a:buFont typeface="Arial"/>
              <a:buNone/>
            </a:pPr>
            <a:r>
              <a:rPr lang="en" sz="1200">
                <a:solidFill>
                  <a:schemeClr val="dk1"/>
                </a:solidFill>
              </a:rPr>
              <a:t>In the U.S.: ~76 % of people aged 18-29 use Instagram; ~66 % of aged 30-49.</a:t>
            </a:r>
            <a:br>
              <a:rPr lang="en" sz="1200" u="sng">
                <a:solidFill>
                  <a:schemeClr val="hlink"/>
                </a:solidFill>
                <a:hlinkClick r:id="rId5"/>
              </a:rPr>
            </a:br>
            <a:endParaRPr sz="1200" u="sng">
              <a:solidFill>
                <a:schemeClr val="hlink"/>
              </a:solidFill>
            </a:endParaRPr>
          </a:p>
          <a:p>
            <a:pPr indent="0" lvl="0" marL="0" rtl="0" algn="l">
              <a:spcBef>
                <a:spcPts val="0"/>
              </a:spcBef>
              <a:spcAft>
                <a:spcPts val="0"/>
              </a:spcAft>
              <a:buClr>
                <a:schemeClr val="dk1"/>
              </a:buClr>
              <a:buSzPts val="1100"/>
              <a:buFont typeface="Arial"/>
              <a:buNone/>
            </a:pPr>
            <a:r>
              <a:rPr lang="en" sz="1200">
                <a:solidFill>
                  <a:schemeClr val="dk1"/>
                </a:solidFill>
              </a:rPr>
              <a:t>Gender split is nearly even globally (50.6 % male / 49.4 % female) according to one source.</a:t>
            </a:r>
            <a:endParaRPr sz="1200">
              <a:solidFill>
                <a:schemeClr val="dk1"/>
              </a:solidFill>
            </a:endParaRPr>
          </a:p>
          <a:p>
            <a:pPr indent="0" lvl="0" marL="0" marR="0" rtl="0" algn="ctr">
              <a:lnSpc>
                <a:spcPct val="100000"/>
              </a:lnSpc>
              <a:spcBef>
                <a:spcPts val="0"/>
              </a:spcBef>
              <a:spcAft>
                <a:spcPts val="0"/>
              </a:spcAft>
              <a:buClr>
                <a:srgbClr val="000000"/>
              </a:buClr>
              <a:buSzPts val="850"/>
              <a:buFont typeface="Arial"/>
              <a:buNone/>
            </a:pPr>
            <a:r>
              <a:t/>
            </a:r>
            <a:endParaRPr sz="850"/>
          </a:p>
        </p:txBody>
      </p:sp>
      <p:sp>
        <p:nvSpPr>
          <p:cNvPr id="347" name="Google Shape;347;p5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48" name="Google Shape;348;p51"/>
          <p:cNvSpPr txBox="1"/>
          <p:nvPr/>
        </p:nvSpPr>
        <p:spPr>
          <a:xfrm>
            <a:off x="5104775" y="2355225"/>
            <a:ext cx="3822600" cy="17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Visual-heavy: high quality photos, behind-the-scenes, “story” format.</a:t>
            </a:r>
            <a:br>
              <a:rPr lang="en" sz="1200">
                <a:solidFill>
                  <a:schemeClr val="dk1"/>
                </a:solidFill>
              </a:rPr>
            </a:b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Use Instagram Stories to show live-in-action: e.g., members during a service project, prepping event, volunteer snapshots.</a:t>
            </a:r>
            <a:endParaRPr sz="850"/>
          </a:p>
        </p:txBody>
      </p:sp>
      <p:sp>
        <p:nvSpPr>
          <p:cNvPr id="349" name="Google Shape;349;p51"/>
          <p:cNvSpPr txBox="1"/>
          <p:nvPr/>
        </p:nvSpPr>
        <p:spPr>
          <a:xfrm>
            <a:off x="95425" y="4213325"/>
            <a:ext cx="8805000" cy="714300"/>
          </a:xfrm>
          <a:prstGeom prst="rect">
            <a:avLst/>
          </a:prstGeom>
          <a:solidFill>
            <a:srgbClr val="F4A942"/>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333333"/>
                </a:solidFill>
              </a:rPr>
              <a:t>If your club wants to </a:t>
            </a:r>
            <a:r>
              <a:rPr b="1" lang="en" sz="1600">
                <a:solidFill>
                  <a:srgbClr val="333333"/>
                </a:solidFill>
              </a:rPr>
              <a:t>attract younger professionals</a:t>
            </a:r>
            <a:r>
              <a:rPr lang="en" sz="1600">
                <a:solidFill>
                  <a:srgbClr val="333333"/>
                </a:solidFill>
              </a:rPr>
              <a:t> (e.g., age 21-35) — Instagram is critical, because that demographic is heavy on Instagram.</a:t>
            </a:r>
            <a:endParaRPr sz="1600">
              <a:solidFill>
                <a:srgbClr val="33333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2"/>
          <p:cNvSpPr txBox="1"/>
          <p:nvPr>
            <p:ph idx="1" type="body"/>
          </p:nvPr>
        </p:nvSpPr>
        <p:spPr>
          <a:xfrm>
            <a:off x="1840800" y="4221875"/>
            <a:ext cx="6110700" cy="961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360"/>
              </a:spcBef>
              <a:spcAft>
                <a:spcPts val="0"/>
              </a:spcAft>
              <a:buSzPts val="1800"/>
              <a:buNone/>
            </a:pPr>
            <a:r>
              <a:rPr lang="en">
                <a:solidFill>
                  <a:srgbClr val="54585A"/>
                </a:solidFill>
                <a:highlight>
                  <a:srgbClr val="FFFFFF"/>
                </a:highlight>
              </a:rPr>
              <a:t>YouTube’s corporate mission is </a:t>
            </a:r>
            <a:br>
              <a:rPr lang="en">
                <a:solidFill>
                  <a:srgbClr val="54585A"/>
                </a:solidFill>
                <a:highlight>
                  <a:srgbClr val="FFFFFF"/>
                </a:highlight>
              </a:rPr>
            </a:br>
            <a:r>
              <a:rPr b="1" lang="en" sz="1600">
                <a:solidFill>
                  <a:srgbClr val="FC0B15"/>
                </a:solidFill>
                <a:highlight>
                  <a:srgbClr val="FFFFFF"/>
                </a:highlight>
              </a:rPr>
              <a:t>“to give to give everyone a voice and show them the world.” </a:t>
            </a:r>
            <a:endParaRPr b="1" sz="1600">
              <a:solidFill>
                <a:srgbClr val="FC0B15"/>
              </a:solidFill>
              <a:highlight>
                <a:srgbClr val="FFFFFF"/>
              </a:highlight>
            </a:endParaRPr>
          </a:p>
        </p:txBody>
      </p:sp>
      <p:sp>
        <p:nvSpPr>
          <p:cNvPr id="356" name="Google Shape;356;p52"/>
          <p:cNvSpPr/>
          <p:nvPr/>
        </p:nvSpPr>
        <p:spPr>
          <a:xfrm>
            <a:off x="145700" y="489900"/>
            <a:ext cx="8868000" cy="143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7" name="Google Shape;357;p52"/>
          <p:cNvCxnSpPr/>
          <p:nvPr/>
        </p:nvCxnSpPr>
        <p:spPr>
          <a:xfrm>
            <a:off x="228900" y="557650"/>
            <a:ext cx="8784900" cy="0"/>
          </a:xfrm>
          <a:prstGeom prst="straightConnector1">
            <a:avLst/>
          </a:prstGeom>
          <a:noFill/>
          <a:ln cap="flat" cmpd="sng" w="28575">
            <a:solidFill>
              <a:srgbClr val="FC0B15"/>
            </a:solidFill>
            <a:prstDash val="solid"/>
            <a:round/>
            <a:headEnd len="sm" w="sm" type="none"/>
            <a:tailEnd len="sm" w="sm" type="none"/>
          </a:ln>
        </p:spPr>
      </p:cxnSp>
      <p:pic>
        <p:nvPicPr>
          <p:cNvPr id="358" name="Google Shape;358;p52"/>
          <p:cNvPicPr preferRelativeResize="0"/>
          <p:nvPr/>
        </p:nvPicPr>
        <p:blipFill rotWithShape="1">
          <a:blip r:embed="rId3">
            <a:alphaModFix/>
          </a:blip>
          <a:srcRect b="0" l="0" r="0" t="0"/>
          <a:stretch/>
        </p:blipFill>
        <p:spPr>
          <a:xfrm>
            <a:off x="4137850" y="255850"/>
            <a:ext cx="868300" cy="603600"/>
          </a:xfrm>
          <a:prstGeom prst="rect">
            <a:avLst/>
          </a:prstGeom>
          <a:noFill/>
          <a:ln>
            <a:noFill/>
          </a:ln>
        </p:spPr>
      </p:pic>
      <p:pic>
        <p:nvPicPr>
          <p:cNvPr id="359" name="Google Shape;359;p52"/>
          <p:cNvPicPr preferRelativeResize="0"/>
          <p:nvPr/>
        </p:nvPicPr>
        <p:blipFill rotWithShape="1">
          <a:blip r:embed="rId4">
            <a:alphaModFix/>
          </a:blip>
          <a:srcRect b="26178" l="540" r="-539" t="14768"/>
          <a:stretch/>
        </p:blipFill>
        <p:spPr>
          <a:xfrm>
            <a:off x="0" y="1006725"/>
            <a:ext cx="9193350" cy="3299125"/>
          </a:xfrm>
          <a:prstGeom prst="rect">
            <a:avLst/>
          </a:prstGeom>
          <a:noFill/>
          <a:ln>
            <a:noFill/>
          </a:ln>
        </p:spPr>
      </p:pic>
      <p:sp>
        <p:nvSpPr>
          <p:cNvPr id="360" name="Google Shape;360;p5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3"/>
          <p:cNvSpPr txBox="1"/>
          <p:nvPr/>
        </p:nvSpPr>
        <p:spPr>
          <a:xfrm>
            <a:off x="138674" y="659021"/>
            <a:ext cx="8826600" cy="994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rgbClr val="FC0B15"/>
                </a:solidFill>
              </a:rPr>
              <a:t>Online Video r</a:t>
            </a:r>
            <a:r>
              <a:rPr b="1" i="0" lang="en" sz="2400" u="none" cap="none" strike="noStrike">
                <a:solidFill>
                  <a:srgbClr val="ED114C"/>
                </a:solidFill>
                <a:latin typeface="Arial"/>
                <a:ea typeface="Arial"/>
                <a:cs typeface="Arial"/>
                <a:sym typeface="Arial"/>
              </a:rPr>
              <a:t>eaches more 18 to 49 year old consumers</a:t>
            </a:r>
            <a:r>
              <a:rPr b="1" i="0" lang="en" sz="2400" u="none" cap="none" strike="noStrike">
                <a:solidFill>
                  <a:srgbClr val="4A4A4A"/>
                </a:solidFill>
                <a:latin typeface="Arial"/>
                <a:ea typeface="Arial"/>
                <a:cs typeface="Arial"/>
                <a:sym typeface="Arial"/>
              </a:rPr>
              <a:t> in the U.S. than the sum of all cable TV networks put together.</a:t>
            </a:r>
            <a:endParaRPr b="1" i="0" sz="2400" u="none" cap="none" strike="noStrike">
              <a:solidFill>
                <a:srgbClr val="4A4A4A"/>
              </a:solidFill>
              <a:latin typeface="Arial"/>
              <a:ea typeface="Arial"/>
              <a:cs typeface="Arial"/>
              <a:sym typeface="Arial"/>
            </a:endParaRPr>
          </a:p>
        </p:txBody>
      </p:sp>
      <p:sp>
        <p:nvSpPr>
          <p:cNvPr id="366" name="Google Shape;366;p53"/>
          <p:cNvSpPr txBox="1"/>
          <p:nvPr/>
        </p:nvSpPr>
        <p:spPr>
          <a:xfrm>
            <a:off x="470063" y="1741825"/>
            <a:ext cx="1619100" cy="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0"/>
              <a:buFont typeface="Arial"/>
              <a:buNone/>
            </a:pPr>
            <a:r>
              <a:rPr b="1" i="0" lang="en" sz="13000" u="none" cap="none" strike="noStrike">
                <a:solidFill>
                  <a:srgbClr val="ED114C"/>
                </a:solidFill>
                <a:latin typeface="Shadows Into Light"/>
                <a:ea typeface="Shadows Into Light"/>
                <a:cs typeface="Shadows Into Light"/>
                <a:sym typeface="Shadows Into Light"/>
              </a:rPr>
              <a:t>1B</a:t>
            </a:r>
            <a:endParaRPr b="1" i="0" sz="13000" u="none" cap="none" strike="noStrike">
              <a:solidFill>
                <a:srgbClr val="ED114C"/>
              </a:solidFill>
              <a:latin typeface="Shadows Into Light"/>
              <a:ea typeface="Shadows Into Light"/>
              <a:cs typeface="Shadows Into Light"/>
              <a:sym typeface="Shadows Into Light"/>
            </a:endParaRPr>
          </a:p>
        </p:txBody>
      </p:sp>
      <p:sp>
        <p:nvSpPr>
          <p:cNvPr id="367" name="Google Shape;367;p53"/>
          <p:cNvSpPr txBox="1"/>
          <p:nvPr/>
        </p:nvSpPr>
        <p:spPr>
          <a:xfrm>
            <a:off x="1676763" y="2170225"/>
            <a:ext cx="2427300" cy="105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0" i="0" lang="en" sz="2000" u="none" cap="none" strike="noStrike">
                <a:solidFill>
                  <a:srgbClr val="333333"/>
                </a:solidFill>
                <a:latin typeface="Arial"/>
                <a:ea typeface="Arial"/>
                <a:cs typeface="Arial"/>
                <a:sym typeface="Arial"/>
              </a:rPr>
              <a:t>hours of video watched everyday.  </a:t>
            </a:r>
            <a:endParaRPr b="0" i="0" sz="2000" u="none" cap="none" strike="noStrike">
              <a:solidFill>
                <a:srgbClr val="333333"/>
              </a:solidFill>
              <a:latin typeface="Arial"/>
              <a:ea typeface="Arial"/>
              <a:cs typeface="Arial"/>
              <a:sym typeface="Arial"/>
            </a:endParaRPr>
          </a:p>
        </p:txBody>
      </p:sp>
      <p:sp>
        <p:nvSpPr>
          <p:cNvPr id="368" name="Google Shape;368;p5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69" name="Google Shape;369;p53"/>
          <p:cNvSpPr txBox="1"/>
          <p:nvPr/>
        </p:nvSpPr>
        <p:spPr>
          <a:xfrm>
            <a:off x="4782674" y="1696930"/>
            <a:ext cx="39588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Globally very large scale: as of Feb 2025, ~2.74 billion monthly active users.</a:t>
            </a:r>
            <a:br>
              <a:rPr lang="en" sz="1100" u="sng">
                <a:solidFill>
                  <a:schemeClr val="hlink"/>
                </a:solidFill>
                <a:hlinkClick r:id="rId3"/>
              </a:rPr>
            </a:br>
            <a:endParaRPr sz="1100" u="sng">
              <a:solidFill>
                <a:schemeClr val="hlink"/>
              </a:solidFill>
            </a:endParaRPr>
          </a:p>
          <a:p>
            <a:pPr indent="0" lvl="0" marL="0" rtl="0" algn="l">
              <a:spcBef>
                <a:spcPts val="0"/>
              </a:spcBef>
              <a:spcAft>
                <a:spcPts val="0"/>
              </a:spcAft>
              <a:buNone/>
            </a:pPr>
            <a:r>
              <a:rPr lang="en" sz="1100">
                <a:solidFill>
                  <a:schemeClr val="dk1"/>
                </a:solidFill>
              </a:rPr>
              <a:t>Age: largest age group is 25-34, then 35-44, then 18-24.</a:t>
            </a:r>
            <a:r>
              <a:rPr lang="en" sz="1100">
                <a:solidFill>
                  <a:schemeClr val="dk1"/>
                </a:solidFill>
                <a:uFill>
                  <a:noFill/>
                </a:uFill>
                <a:hlinkClick r:id="rId4">
                  <a:extLst>
                    <a:ext uri="{A12FA001-AC4F-418D-AE19-62706E023703}">
                      <ahyp:hlinkClr val="tx"/>
                    </a:ext>
                  </a:extLst>
                </a:hlinkClick>
              </a:rPr>
              <a:t> </a:t>
            </a:r>
            <a:endParaRPr sz="1100" u="sng">
              <a:solidFill>
                <a:schemeClr val="hlink"/>
              </a:solidFill>
            </a:endParaRPr>
          </a:p>
          <a:p>
            <a:pPr indent="0" lvl="0" marL="0" rtl="0" algn="l">
              <a:spcBef>
                <a:spcPts val="0"/>
              </a:spcBef>
              <a:spcAft>
                <a:spcPts val="0"/>
              </a:spcAft>
              <a:buNone/>
            </a:pPr>
            <a:r>
              <a:t/>
            </a:r>
            <a:endParaRPr sz="1100" u="sng">
              <a:solidFill>
                <a:schemeClr val="hlink"/>
              </a:solidFill>
            </a:endParaRPr>
          </a:p>
          <a:p>
            <a:pPr indent="0" lvl="0" marL="0" rtl="0" algn="l">
              <a:spcBef>
                <a:spcPts val="0"/>
              </a:spcBef>
              <a:spcAft>
                <a:spcPts val="0"/>
              </a:spcAft>
              <a:buNone/>
            </a:pPr>
            <a:r>
              <a:rPr lang="en" sz="1100">
                <a:solidFill>
                  <a:schemeClr val="dk1"/>
                </a:solidFill>
              </a:rPr>
              <a:t>Gender: roughly 54 % male vs ~46 % female globally. </a:t>
            </a:r>
            <a:endParaRPr sz="1100">
              <a:solidFill>
                <a:schemeClr val="dk1"/>
              </a:solidFill>
            </a:endParaRPr>
          </a:p>
        </p:txBody>
      </p:sp>
      <p:sp>
        <p:nvSpPr>
          <p:cNvPr id="370" name="Google Shape;370;p53"/>
          <p:cNvSpPr txBox="1"/>
          <p:nvPr/>
        </p:nvSpPr>
        <p:spPr>
          <a:xfrm>
            <a:off x="4782674" y="2897530"/>
            <a:ext cx="4059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Longer-form video content: e.g., 3-10 minute videos presenting club history, project recaps, interviews with members, partner organisations, community leaders.</a:t>
            </a:r>
            <a:br>
              <a:rPr lang="en" sz="1200"/>
            </a:br>
            <a:endParaRPr sz="1200"/>
          </a:p>
          <a:p>
            <a:pPr indent="0" lvl="0" marL="0" rtl="0" algn="l">
              <a:spcBef>
                <a:spcPts val="0"/>
              </a:spcBef>
              <a:spcAft>
                <a:spcPts val="0"/>
              </a:spcAft>
              <a:buNone/>
            </a:pPr>
            <a:r>
              <a:t/>
            </a:r>
            <a:endParaRPr sz="1200"/>
          </a:p>
        </p:txBody>
      </p:sp>
      <p:sp>
        <p:nvSpPr>
          <p:cNvPr id="371" name="Google Shape;371;p53"/>
          <p:cNvSpPr txBox="1"/>
          <p:nvPr/>
        </p:nvSpPr>
        <p:spPr>
          <a:xfrm>
            <a:off x="136875" y="4326875"/>
            <a:ext cx="8805000" cy="714300"/>
          </a:xfrm>
          <a:prstGeom prst="rect">
            <a:avLst/>
          </a:prstGeom>
          <a:solidFill>
            <a:srgbClr val="F4A942"/>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333333"/>
                </a:solidFill>
              </a:rPr>
              <a:t>“How-to” / educatives: e.g., how the club executes a service project, how to join, how membership works, benefits of Rotary.</a:t>
            </a:r>
            <a:endParaRPr sz="1600">
              <a:solidFill>
                <a:srgbClr val="33333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6"/>
          <p:cNvSpPr txBox="1"/>
          <p:nvPr>
            <p:ph type="title"/>
          </p:nvPr>
        </p:nvSpPr>
        <p:spPr>
          <a:xfrm>
            <a:off x="290681" y="1"/>
            <a:ext cx="8629800" cy="1155000"/>
          </a:xfrm>
          <a:prstGeom prst="rect">
            <a:avLst/>
          </a:prstGeom>
          <a:noFill/>
          <a:ln>
            <a:noFill/>
          </a:ln>
        </p:spPr>
        <p:txBody>
          <a:bodyPr anchorCtr="0" anchor="b" bIns="68575" lIns="68575" spcFirstLastPara="1" rIns="68575" wrap="square" tIns="0">
            <a:normAutofit/>
          </a:bodyPr>
          <a:lstStyle/>
          <a:p>
            <a:pPr indent="0" lvl="0" marL="0" rtl="0" algn="l">
              <a:lnSpc>
                <a:spcPct val="90000"/>
              </a:lnSpc>
              <a:spcBef>
                <a:spcPts val="0"/>
              </a:spcBef>
              <a:spcAft>
                <a:spcPts val="0"/>
              </a:spcAft>
              <a:buClr>
                <a:schemeClr val="lt1"/>
              </a:buClr>
              <a:buSzPts val="3300"/>
              <a:buFont typeface="Arial"/>
              <a:buNone/>
            </a:pPr>
            <a:r>
              <a:rPr lang="en" sz="4300"/>
              <a:t>AGENDA</a:t>
            </a:r>
            <a:endParaRPr sz="4300"/>
          </a:p>
        </p:txBody>
      </p:sp>
      <p:sp>
        <p:nvSpPr>
          <p:cNvPr id="186" name="Google Shape;186;p36"/>
          <p:cNvSpPr txBox="1"/>
          <p:nvPr/>
        </p:nvSpPr>
        <p:spPr>
          <a:xfrm>
            <a:off x="85475" y="1339076"/>
            <a:ext cx="9040200" cy="3186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800">
                <a:solidFill>
                  <a:srgbClr val="222222"/>
                </a:solidFill>
                <a:highlight>
                  <a:srgbClr val="FFFFFF"/>
                </a:highlight>
              </a:rPr>
              <a:t>Membership 2025-2026 </a:t>
            </a:r>
            <a:endParaRPr sz="1800">
              <a:solidFill>
                <a:srgbClr val="222222"/>
              </a:solidFill>
              <a:highlight>
                <a:srgbClr val="FFFFFF"/>
              </a:highlight>
            </a:endParaRPr>
          </a:p>
          <a:p>
            <a:pPr indent="-342900" lvl="0" marL="457200" rtl="0" algn="l">
              <a:spcBef>
                <a:spcPts val="0"/>
              </a:spcBef>
              <a:spcAft>
                <a:spcPts val="0"/>
              </a:spcAft>
              <a:buClr>
                <a:srgbClr val="222222"/>
              </a:buClr>
              <a:buSzPts val="1800"/>
              <a:buChar char="●"/>
            </a:pPr>
            <a:r>
              <a:rPr lang="en" sz="1800">
                <a:solidFill>
                  <a:srgbClr val="222222"/>
                </a:solidFill>
                <a:highlight>
                  <a:srgbClr val="FFFFFF"/>
                </a:highlight>
              </a:rPr>
              <a:t>Goals and current state</a:t>
            </a:r>
            <a:endParaRPr sz="1800">
              <a:solidFill>
                <a:srgbClr val="222222"/>
              </a:solidFill>
              <a:highlight>
                <a:srgbClr val="FFFFFF"/>
              </a:highlight>
            </a:endParaRPr>
          </a:p>
          <a:p>
            <a:pPr indent="-342900" lvl="0" marL="457200" rtl="0" algn="l">
              <a:spcBef>
                <a:spcPts val="0"/>
              </a:spcBef>
              <a:spcAft>
                <a:spcPts val="0"/>
              </a:spcAft>
              <a:buClr>
                <a:srgbClr val="222222"/>
              </a:buClr>
              <a:buSzPts val="1800"/>
              <a:buChar char="●"/>
            </a:pPr>
            <a:r>
              <a:rPr lang="en" sz="1800">
                <a:solidFill>
                  <a:srgbClr val="222222"/>
                </a:solidFill>
                <a:highlight>
                  <a:srgbClr val="FFFFFF"/>
                </a:highlight>
              </a:rPr>
              <a:t>5 Habit for growth</a:t>
            </a:r>
            <a:endParaRPr sz="1800">
              <a:solidFill>
                <a:srgbClr val="222222"/>
              </a:solidFill>
              <a:highlight>
                <a:srgbClr val="FFFFFF"/>
              </a:highlight>
            </a:endParaRPr>
          </a:p>
          <a:p>
            <a:pPr indent="-342900" lvl="0" marL="457200" rtl="0" algn="l">
              <a:spcBef>
                <a:spcPts val="0"/>
              </a:spcBef>
              <a:spcAft>
                <a:spcPts val="0"/>
              </a:spcAft>
              <a:buClr>
                <a:srgbClr val="222222"/>
              </a:buClr>
              <a:buSzPts val="1800"/>
              <a:buChar char="●"/>
            </a:pPr>
            <a:r>
              <a:rPr lang="en" sz="1800">
                <a:solidFill>
                  <a:srgbClr val="222222"/>
                </a:solidFill>
                <a:highlight>
                  <a:srgbClr val="FFFFFF"/>
                </a:highlight>
              </a:rPr>
              <a:t>Tools available</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rPr lang="en" sz="1800">
                <a:solidFill>
                  <a:srgbClr val="222222"/>
                </a:solidFill>
                <a:highlight>
                  <a:srgbClr val="FFFFFF"/>
                </a:highlight>
              </a:rPr>
              <a:t>Public Image</a:t>
            </a:r>
            <a:endParaRPr sz="1800">
              <a:solidFill>
                <a:srgbClr val="222222"/>
              </a:solidFill>
              <a:highlight>
                <a:srgbClr val="FFFFFF"/>
              </a:highlight>
            </a:endParaRPr>
          </a:p>
          <a:p>
            <a:pPr indent="-342900" lvl="0" marL="457200" rtl="0" algn="l">
              <a:spcBef>
                <a:spcPts val="0"/>
              </a:spcBef>
              <a:spcAft>
                <a:spcPts val="0"/>
              </a:spcAft>
              <a:buClr>
                <a:srgbClr val="222222"/>
              </a:buClr>
              <a:buSzPts val="1800"/>
              <a:buChar char="●"/>
            </a:pPr>
            <a:r>
              <a:rPr lang="en" sz="1800">
                <a:solidFill>
                  <a:srgbClr val="222222"/>
                </a:solidFill>
                <a:highlight>
                  <a:srgbClr val="FFFFFF"/>
                </a:highlight>
              </a:rPr>
              <a:t>The Magic of Social Media</a:t>
            </a:r>
            <a:endParaRPr sz="1800">
              <a:solidFill>
                <a:srgbClr val="222222"/>
              </a:solidFill>
              <a:highlight>
                <a:srgbClr val="FFFFFF"/>
              </a:highlight>
            </a:endParaRPr>
          </a:p>
          <a:p>
            <a:pPr indent="-342900" lvl="0" marL="457200" rtl="0" algn="l">
              <a:spcBef>
                <a:spcPts val="0"/>
              </a:spcBef>
              <a:spcAft>
                <a:spcPts val="0"/>
              </a:spcAft>
              <a:buClr>
                <a:srgbClr val="222222"/>
              </a:buClr>
              <a:buSzPts val="1800"/>
              <a:buChar char="●"/>
            </a:pPr>
            <a:r>
              <a:rPr lang="en" sz="1800">
                <a:solidFill>
                  <a:srgbClr val="222222"/>
                </a:solidFill>
                <a:highlight>
                  <a:srgbClr val="FFFFFF"/>
                </a:highlight>
              </a:rPr>
              <a:t>Stories </a:t>
            </a:r>
            <a:endParaRPr sz="1800">
              <a:solidFill>
                <a:srgbClr val="222222"/>
              </a:solidFill>
              <a:highlight>
                <a:srgbClr val="FFFFFF"/>
              </a:highlight>
            </a:endParaRPr>
          </a:p>
          <a:p>
            <a:pPr indent="-342900" lvl="0" marL="457200" rtl="0" algn="l">
              <a:spcBef>
                <a:spcPts val="0"/>
              </a:spcBef>
              <a:spcAft>
                <a:spcPts val="0"/>
              </a:spcAft>
              <a:buClr>
                <a:srgbClr val="222222"/>
              </a:buClr>
              <a:buSzPts val="1800"/>
              <a:buChar char="●"/>
            </a:pPr>
            <a:r>
              <a:rPr lang="en" sz="1800">
                <a:solidFill>
                  <a:srgbClr val="222222"/>
                </a:solidFill>
                <a:highlight>
                  <a:srgbClr val="FFFFFF"/>
                </a:highlight>
              </a:rPr>
              <a:t>Tools/Resources available to fuel your PI and membership growth</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rPr lang="en" sz="1800">
                <a:solidFill>
                  <a:srgbClr val="222222"/>
                </a:solidFill>
                <a:highlight>
                  <a:srgbClr val="FFFFFF"/>
                </a:highlight>
              </a:rPr>
              <a:t>Questions</a:t>
            </a:r>
            <a:endParaRPr b="1" sz="1800">
              <a:solidFill>
                <a:srgbClr val="48585C"/>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4"/>
          <p:cNvSpPr txBox="1"/>
          <p:nvPr>
            <p:ph type="title"/>
          </p:nvPr>
        </p:nvSpPr>
        <p:spPr>
          <a:xfrm>
            <a:off x="25710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Channel and content </a:t>
            </a:r>
            <a:endParaRPr sz="3600"/>
          </a:p>
        </p:txBody>
      </p:sp>
      <p:sp>
        <p:nvSpPr>
          <p:cNvPr id="377" name="Google Shape;377;p54"/>
          <p:cNvSpPr txBox="1"/>
          <p:nvPr/>
        </p:nvSpPr>
        <p:spPr>
          <a:xfrm>
            <a:off x="183275" y="1298300"/>
            <a:ext cx="8697900" cy="38598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rPr>
              <a:t>“Platform + Purpose” Alignment</a:t>
            </a:r>
            <a:endParaRPr b="1" sz="1200">
              <a:solidFill>
                <a:schemeClr val="dk1"/>
              </a:solidFill>
            </a:endParaRPr>
          </a:p>
          <a:p>
            <a:pPr indent="-292100" lvl="0" marL="457200" rtl="0" algn="l">
              <a:lnSpc>
                <a:spcPct val="115000"/>
              </a:lnSpc>
              <a:spcBef>
                <a:spcPts val="1200"/>
              </a:spcBef>
              <a:spcAft>
                <a:spcPts val="0"/>
              </a:spcAft>
              <a:buClr>
                <a:schemeClr val="dk1"/>
              </a:buClr>
              <a:buSzPts val="1000"/>
              <a:buChar char="●"/>
            </a:pPr>
            <a:r>
              <a:rPr b="1" lang="en" sz="1000">
                <a:solidFill>
                  <a:schemeClr val="dk1"/>
                </a:solidFill>
              </a:rPr>
              <a:t>Facebook</a:t>
            </a:r>
            <a:r>
              <a:rPr lang="en" sz="1000">
                <a:solidFill>
                  <a:schemeClr val="dk1"/>
                </a:solidFill>
              </a:rPr>
              <a:t> → Best for </a:t>
            </a:r>
            <a:r>
              <a:rPr b="1" lang="en" sz="1000">
                <a:solidFill>
                  <a:schemeClr val="dk1"/>
                </a:solidFill>
              </a:rPr>
              <a:t>community building</a:t>
            </a:r>
            <a:r>
              <a:rPr lang="en" sz="1000">
                <a:solidFill>
                  <a:schemeClr val="dk1"/>
                </a:solidFill>
              </a:rPr>
              <a:t>, announcements, membership retention, older or existing members, local outreach.</a:t>
            </a:r>
            <a:br>
              <a:rPr lang="en"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en" sz="1000">
                <a:solidFill>
                  <a:schemeClr val="dk1"/>
                </a:solidFill>
              </a:rPr>
              <a:t>Instagram</a:t>
            </a:r>
            <a:r>
              <a:rPr lang="en" sz="1000">
                <a:solidFill>
                  <a:schemeClr val="dk1"/>
                </a:solidFill>
              </a:rPr>
              <a:t> → Best for </a:t>
            </a:r>
            <a:r>
              <a:rPr b="1" lang="en" sz="1000">
                <a:solidFill>
                  <a:schemeClr val="dk1"/>
                </a:solidFill>
              </a:rPr>
              <a:t>younger professional recruitment</a:t>
            </a:r>
            <a:r>
              <a:rPr lang="en" sz="1000">
                <a:solidFill>
                  <a:schemeClr val="dk1"/>
                </a:solidFill>
              </a:rPr>
              <a:t>, visual storytelling, brand awareness, dynamic content.</a:t>
            </a:r>
            <a:br>
              <a:rPr lang="en"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en" sz="1000">
                <a:solidFill>
                  <a:schemeClr val="dk1"/>
                </a:solidFill>
              </a:rPr>
              <a:t>YouTube</a:t>
            </a:r>
            <a:r>
              <a:rPr lang="en" sz="1000">
                <a:solidFill>
                  <a:schemeClr val="dk1"/>
                </a:solidFill>
              </a:rPr>
              <a:t> → Best for </a:t>
            </a:r>
            <a:r>
              <a:rPr b="1" lang="en" sz="1000">
                <a:solidFill>
                  <a:schemeClr val="dk1"/>
                </a:solidFill>
              </a:rPr>
              <a:t>deep engagement</a:t>
            </a:r>
            <a:r>
              <a:rPr lang="en" sz="1000">
                <a:solidFill>
                  <a:schemeClr val="dk1"/>
                </a:solidFill>
              </a:rPr>
              <a:t>, telling the story, positioning the club as thought-leader, recruiting, sharing long‐form impact.</a:t>
            </a:r>
            <a:br>
              <a:rPr lang="en" sz="1000">
                <a:solidFill>
                  <a:schemeClr val="dk1"/>
                </a:solidFill>
              </a:rPr>
            </a:br>
            <a:endParaRPr sz="10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rPr>
              <a:t>Content Pillars – For all platforms you should define 3-5 key pillars. For a Rotary club that might be:</a:t>
            </a:r>
            <a:endParaRPr b="1" sz="1200">
              <a:solidFill>
                <a:schemeClr val="dk1"/>
              </a:solidFill>
            </a:endParaRPr>
          </a:p>
          <a:p>
            <a:pPr indent="-292100" lvl="0" marL="457200" rtl="0" algn="l">
              <a:lnSpc>
                <a:spcPct val="115000"/>
              </a:lnSpc>
              <a:spcBef>
                <a:spcPts val="1200"/>
              </a:spcBef>
              <a:spcAft>
                <a:spcPts val="0"/>
              </a:spcAft>
              <a:buClr>
                <a:schemeClr val="dk1"/>
              </a:buClr>
              <a:buSzPts val="1000"/>
              <a:buChar char="●"/>
            </a:pPr>
            <a:r>
              <a:rPr b="1" lang="en" sz="1000">
                <a:solidFill>
                  <a:schemeClr val="dk1"/>
                </a:solidFill>
              </a:rPr>
              <a:t>Service &amp; Impact</a:t>
            </a:r>
            <a:r>
              <a:rPr lang="en" sz="1000">
                <a:solidFill>
                  <a:schemeClr val="dk1"/>
                </a:solidFill>
              </a:rPr>
              <a:t> – Show what the club is doing in the community (volunteer work, projects, partnerships).</a:t>
            </a:r>
            <a:br>
              <a:rPr lang="en"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en" sz="1000">
                <a:solidFill>
                  <a:schemeClr val="dk1"/>
                </a:solidFill>
              </a:rPr>
              <a:t>Member Stories &amp; Culture</a:t>
            </a:r>
            <a:r>
              <a:rPr lang="en" sz="1000">
                <a:solidFill>
                  <a:schemeClr val="dk1"/>
                </a:solidFill>
              </a:rPr>
              <a:t> – Highlight members, their motivations, benefits of being a member, club culture.</a:t>
            </a:r>
            <a:br>
              <a:rPr lang="en"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en" sz="1000">
                <a:solidFill>
                  <a:schemeClr val="dk1"/>
                </a:solidFill>
              </a:rPr>
              <a:t>Events &amp; Learning</a:t>
            </a:r>
            <a:r>
              <a:rPr lang="en" sz="1000">
                <a:solidFill>
                  <a:schemeClr val="dk1"/>
                </a:solidFill>
              </a:rPr>
              <a:t> – Speakers, workshops, club meetings, youth programs, training.</a:t>
            </a:r>
            <a:br>
              <a:rPr lang="en"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en" sz="1000">
                <a:solidFill>
                  <a:schemeClr val="dk1"/>
                </a:solidFill>
              </a:rPr>
              <a:t>Call to Action / Recruitment</a:t>
            </a:r>
            <a:r>
              <a:rPr lang="en" sz="1000">
                <a:solidFill>
                  <a:schemeClr val="dk1"/>
                </a:solidFill>
              </a:rPr>
              <a:t> – Content encouraging people to join the club, attend as guest, partner with the club.</a:t>
            </a:r>
            <a:br>
              <a:rPr lang="en" sz="1000">
                <a:solidFill>
                  <a:schemeClr val="dk1"/>
                </a:solidFill>
              </a:rPr>
            </a:b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en" sz="1000">
                <a:solidFill>
                  <a:schemeClr val="dk1"/>
                </a:solidFill>
              </a:rPr>
              <a:t>Rotary Brand &amp; Global Link</a:t>
            </a:r>
            <a:r>
              <a:rPr lang="en" sz="1000">
                <a:solidFill>
                  <a:schemeClr val="dk1"/>
                </a:solidFill>
              </a:rPr>
              <a:t> – Tie local club to global brand (e.g., Rotary’s themes, global service, fewer polio cases), showing connection to something bigger.</a:t>
            </a:r>
            <a:endParaRPr sz="10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5"/>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A Path to membership</a:t>
            </a:r>
            <a:endParaRPr sz="3600"/>
          </a:p>
        </p:txBody>
      </p:sp>
      <p:sp>
        <p:nvSpPr>
          <p:cNvPr id="383" name="Google Shape;383;p55"/>
          <p:cNvSpPr txBox="1"/>
          <p:nvPr/>
        </p:nvSpPr>
        <p:spPr>
          <a:xfrm>
            <a:off x="2905725" y="1189450"/>
            <a:ext cx="6238200" cy="3570900"/>
          </a:xfrm>
          <a:prstGeom prst="rect">
            <a:avLst/>
          </a:prstGeom>
          <a:noFill/>
          <a:ln>
            <a:noFill/>
          </a:ln>
        </p:spPr>
        <p:txBody>
          <a:bodyPr anchorCtr="0" anchor="t" bIns="68575" lIns="68575" spcFirstLastPara="1" rIns="68575" wrap="square" tIns="68575">
            <a:spAutoFit/>
          </a:bodyPr>
          <a:lstStyle/>
          <a:p>
            <a:pPr indent="0" lvl="0" marL="0" rtl="0" algn="l">
              <a:lnSpc>
                <a:spcPct val="150000"/>
              </a:lnSpc>
              <a:spcBef>
                <a:spcPts val="800"/>
              </a:spcBef>
              <a:spcAft>
                <a:spcPts val="0"/>
              </a:spcAft>
              <a:buNone/>
            </a:pPr>
            <a:r>
              <a:rPr b="1" lang="en">
                <a:solidFill>
                  <a:srgbClr val="4B4B4B"/>
                </a:solidFill>
              </a:rPr>
              <a:t>Kelly m</a:t>
            </a:r>
            <a:r>
              <a:rPr b="1" lang="en">
                <a:solidFill>
                  <a:srgbClr val="4B4B4B"/>
                </a:solidFill>
              </a:rPr>
              <a:t>oved to town with her husband and 2 teenagers and is interested in networking and getting involved in the community</a:t>
            </a:r>
            <a:endParaRPr b="1">
              <a:solidFill>
                <a:srgbClr val="4B4B4B"/>
              </a:solidFill>
            </a:endParaRPr>
          </a:p>
          <a:p>
            <a:pPr indent="0" lvl="0" marL="0" rtl="0" algn="l">
              <a:lnSpc>
                <a:spcPct val="150000"/>
              </a:lnSpc>
              <a:spcBef>
                <a:spcPts val="800"/>
              </a:spcBef>
              <a:spcAft>
                <a:spcPts val="0"/>
              </a:spcAft>
              <a:buNone/>
            </a:pPr>
            <a:r>
              <a:t/>
            </a:r>
            <a:endParaRPr b="1">
              <a:solidFill>
                <a:srgbClr val="4B4B4B"/>
              </a:solidFill>
            </a:endParaRPr>
          </a:p>
          <a:p>
            <a:pPr indent="0" lvl="0" marL="457200" rtl="0" algn="ctr">
              <a:lnSpc>
                <a:spcPct val="150000"/>
              </a:lnSpc>
              <a:spcBef>
                <a:spcPts val="800"/>
              </a:spcBef>
              <a:spcAft>
                <a:spcPts val="0"/>
              </a:spcAft>
              <a:buNone/>
            </a:pPr>
            <a:r>
              <a:rPr b="1" lang="en" sz="1200">
                <a:solidFill>
                  <a:schemeClr val="accent2"/>
                </a:solidFill>
              </a:rPr>
              <a:t>Kelly</a:t>
            </a:r>
            <a:r>
              <a:rPr b="1" lang="en" sz="1200">
                <a:solidFill>
                  <a:schemeClr val="accent2"/>
                </a:solidFill>
              </a:rPr>
              <a:t> saw social posts on fun events that Rotary was doing in town</a:t>
            </a:r>
            <a:endParaRPr b="1" sz="1200">
              <a:solidFill>
                <a:schemeClr val="accent2"/>
              </a:solidFill>
            </a:endParaRPr>
          </a:p>
          <a:p>
            <a:pPr indent="0" lvl="0" marL="457200" rtl="0" algn="ctr">
              <a:lnSpc>
                <a:spcPct val="150000"/>
              </a:lnSpc>
              <a:spcBef>
                <a:spcPts val="800"/>
              </a:spcBef>
              <a:spcAft>
                <a:spcPts val="0"/>
              </a:spcAft>
              <a:buNone/>
            </a:pPr>
            <a:r>
              <a:t/>
            </a:r>
            <a:endParaRPr b="1" sz="1200">
              <a:solidFill>
                <a:schemeClr val="accent2"/>
              </a:solidFill>
            </a:endParaRPr>
          </a:p>
          <a:p>
            <a:pPr indent="0" lvl="0" marL="457200" rtl="0" algn="ctr">
              <a:lnSpc>
                <a:spcPct val="150000"/>
              </a:lnSpc>
              <a:spcBef>
                <a:spcPts val="800"/>
              </a:spcBef>
              <a:spcAft>
                <a:spcPts val="0"/>
              </a:spcAft>
              <a:buNone/>
            </a:pPr>
            <a:r>
              <a:rPr b="1" lang="en" sz="1200">
                <a:solidFill>
                  <a:schemeClr val="accent2"/>
                </a:solidFill>
              </a:rPr>
              <a:t>A new friend liked a post of a service project being done by the high school Interact club</a:t>
            </a:r>
            <a:endParaRPr b="1" sz="1200">
              <a:solidFill>
                <a:schemeClr val="accent2"/>
              </a:solidFill>
            </a:endParaRPr>
          </a:p>
          <a:p>
            <a:pPr indent="0" lvl="0" marL="457200" rtl="0" algn="ctr">
              <a:lnSpc>
                <a:spcPct val="150000"/>
              </a:lnSpc>
              <a:spcBef>
                <a:spcPts val="800"/>
              </a:spcBef>
              <a:spcAft>
                <a:spcPts val="0"/>
              </a:spcAft>
              <a:buNone/>
            </a:pPr>
            <a:r>
              <a:t/>
            </a:r>
            <a:endParaRPr b="1" sz="1200">
              <a:solidFill>
                <a:schemeClr val="accent2"/>
              </a:solidFill>
            </a:endParaRPr>
          </a:p>
          <a:p>
            <a:pPr indent="0" lvl="0" marL="457200" rtl="0" algn="ctr">
              <a:lnSpc>
                <a:spcPct val="150000"/>
              </a:lnSpc>
              <a:spcBef>
                <a:spcPts val="800"/>
              </a:spcBef>
              <a:spcAft>
                <a:spcPts val="0"/>
              </a:spcAft>
              <a:buNone/>
            </a:pPr>
            <a:r>
              <a:rPr b="1" lang="en" sz="1200">
                <a:solidFill>
                  <a:schemeClr val="accent2"/>
                </a:solidFill>
              </a:rPr>
              <a:t>Kelly asked her friend about Rotary and was invited to a session to learn more about Rotary and Interact (Discover Rotary)</a:t>
            </a:r>
            <a:endParaRPr b="1" sz="1200">
              <a:solidFill>
                <a:schemeClr val="accent2"/>
              </a:solidFill>
            </a:endParaRPr>
          </a:p>
        </p:txBody>
      </p:sp>
      <p:sp>
        <p:nvSpPr>
          <p:cNvPr id="384" name="Google Shape;384;p55"/>
          <p:cNvSpPr/>
          <p:nvPr/>
        </p:nvSpPr>
        <p:spPr>
          <a:xfrm>
            <a:off x="6061917" y="2756536"/>
            <a:ext cx="264300" cy="326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p55"/>
          <p:cNvSpPr/>
          <p:nvPr/>
        </p:nvSpPr>
        <p:spPr>
          <a:xfrm>
            <a:off x="6061917" y="3779066"/>
            <a:ext cx="264300" cy="326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6" name="Google Shape;386;p55" title="family-6398107_640.jpg"/>
          <p:cNvPicPr preferRelativeResize="0"/>
          <p:nvPr/>
        </p:nvPicPr>
        <p:blipFill>
          <a:blip r:embed="rId3">
            <a:alphaModFix/>
          </a:blip>
          <a:stretch>
            <a:fillRect/>
          </a:stretch>
        </p:blipFill>
        <p:spPr>
          <a:xfrm>
            <a:off x="0" y="2312775"/>
            <a:ext cx="3314000" cy="2211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6"/>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A Path to membership</a:t>
            </a:r>
            <a:endParaRPr sz="3600"/>
          </a:p>
        </p:txBody>
      </p:sp>
      <p:sp>
        <p:nvSpPr>
          <p:cNvPr id="392" name="Google Shape;392;p56"/>
          <p:cNvSpPr txBox="1"/>
          <p:nvPr/>
        </p:nvSpPr>
        <p:spPr>
          <a:xfrm>
            <a:off x="2905725" y="1189450"/>
            <a:ext cx="6238200" cy="3848100"/>
          </a:xfrm>
          <a:prstGeom prst="rect">
            <a:avLst/>
          </a:prstGeom>
          <a:noFill/>
          <a:ln>
            <a:noFill/>
          </a:ln>
        </p:spPr>
        <p:txBody>
          <a:bodyPr anchorCtr="0" anchor="t" bIns="68575" lIns="68575" spcFirstLastPara="1" rIns="68575" wrap="square" tIns="68575">
            <a:spAutoFit/>
          </a:bodyPr>
          <a:lstStyle/>
          <a:p>
            <a:pPr indent="0" lvl="0" marL="0" rtl="0" algn="l">
              <a:lnSpc>
                <a:spcPct val="150000"/>
              </a:lnSpc>
              <a:spcBef>
                <a:spcPts val="800"/>
              </a:spcBef>
              <a:spcAft>
                <a:spcPts val="0"/>
              </a:spcAft>
              <a:buNone/>
            </a:pPr>
            <a:r>
              <a:rPr b="1" lang="en">
                <a:solidFill>
                  <a:srgbClr val="4B4B4B"/>
                </a:solidFill>
              </a:rPr>
              <a:t>Wendy and Carl</a:t>
            </a:r>
            <a:r>
              <a:rPr b="1" lang="en">
                <a:solidFill>
                  <a:srgbClr val="4B4B4B"/>
                </a:solidFill>
              </a:rPr>
              <a:t> just retired and want to get more involved in the community and giving back.</a:t>
            </a:r>
            <a:endParaRPr b="1">
              <a:solidFill>
                <a:srgbClr val="4B4B4B"/>
              </a:solidFill>
            </a:endParaRPr>
          </a:p>
          <a:p>
            <a:pPr indent="0" lvl="0" marL="0" rtl="0" algn="l">
              <a:lnSpc>
                <a:spcPct val="150000"/>
              </a:lnSpc>
              <a:spcBef>
                <a:spcPts val="800"/>
              </a:spcBef>
              <a:spcAft>
                <a:spcPts val="0"/>
              </a:spcAft>
              <a:buClr>
                <a:schemeClr val="dk1"/>
              </a:buClr>
              <a:buSzPts val="1100"/>
              <a:buFont typeface="Arial"/>
              <a:buNone/>
            </a:pPr>
            <a:r>
              <a:t/>
            </a:r>
            <a:endParaRPr b="1">
              <a:solidFill>
                <a:srgbClr val="4B4B4B"/>
              </a:solidFill>
            </a:endParaRPr>
          </a:p>
          <a:p>
            <a:pPr indent="0" lvl="0" marL="457200" rtl="0" algn="ctr">
              <a:lnSpc>
                <a:spcPct val="150000"/>
              </a:lnSpc>
              <a:spcBef>
                <a:spcPts val="800"/>
              </a:spcBef>
              <a:spcAft>
                <a:spcPts val="0"/>
              </a:spcAft>
              <a:buClr>
                <a:schemeClr val="dk1"/>
              </a:buClr>
              <a:buSzPts val="1100"/>
              <a:buFont typeface="Arial"/>
              <a:buNone/>
            </a:pPr>
            <a:r>
              <a:rPr b="1" lang="en" sz="1200">
                <a:solidFill>
                  <a:schemeClr val="accent2"/>
                </a:solidFill>
              </a:rPr>
              <a:t>Carl saw Rotary members over the years with Rotary shirts doing various community events and suggested to Wendy if they knew anyone in the club.</a:t>
            </a:r>
            <a:endParaRPr b="1" sz="1200">
              <a:solidFill>
                <a:schemeClr val="accent2"/>
              </a:solidFill>
            </a:endParaRPr>
          </a:p>
          <a:p>
            <a:pPr indent="0" lvl="0" marL="457200" rtl="0" algn="ctr">
              <a:lnSpc>
                <a:spcPct val="150000"/>
              </a:lnSpc>
              <a:spcBef>
                <a:spcPts val="800"/>
              </a:spcBef>
              <a:spcAft>
                <a:spcPts val="0"/>
              </a:spcAft>
              <a:buClr>
                <a:schemeClr val="dk1"/>
              </a:buClr>
              <a:buSzPts val="1100"/>
              <a:buFont typeface="Arial"/>
              <a:buNone/>
            </a:pPr>
            <a:r>
              <a:t/>
            </a:r>
            <a:endParaRPr b="1" sz="1200">
              <a:solidFill>
                <a:schemeClr val="accent2"/>
              </a:solidFill>
            </a:endParaRPr>
          </a:p>
          <a:p>
            <a:pPr indent="0" lvl="0" marL="457200" rtl="0" algn="ctr">
              <a:lnSpc>
                <a:spcPct val="150000"/>
              </a:lnSpc>
              <a:spcBef>
                <a:spcPts val="800"/>
              </a:spcBef>
              <a:spcAft>
                <a:spcPts val="0"/>
              </a:spcAft>
              <a:buClr>
                <a:schemeClr val="dk1"/>
              </a:buClr>
              <a:buSzPts val="1100"/>
              <a:buFont typeface="Arial"/>
              <a:buNone/>
            </a:pPr>
            <a:r>
              <a:rPr b="1" lang="en" sz="1200">
                <a:solidFill>
                  <a:schemeClr val="accent2"/>
                </a:solidFill>
              </a:rPr>
              <a:t>Then Wendy saw an article online about how the local Rotary club was refurbishing the local food bank before the holidays</a:t>
            </a:r>
            <a:endParaRPr b="1" sz="1200">
              <a:solidFill>
                <a:schemeClr val="accent2"/>
              </a:solidFill>
            </a:endParaRPr>
          </a:p>
          <a:p>
            <a:pPr indent="0" lvl="0" marL="457200" rtl="0" algn="ctr">
              <a:lnSpc>
                <a:spcPct val="150000"/>
              </a:lnSpc>
              <a:spcBef>
                <a:spcPts val="800"/>
              </a:spcBef>
              <a:spcAft>
                <a:spcPts val="0"/>
              </a:spcAft>
              <a:buClr>
                <a:schemeClr val="dk1"/>
              </a:buClr>
              <a:buSzPts val="1100"/>
              <a:buFont typeface="Arial"/>
              <a:buNone/>
            </a:pPr>
            <a:r>
              <a:t/>
            </a:r>
            <a:endParaRPr b="1" sz="1200">
              <a:solidFill>
                <a:schemeClr val="accent2"/>
              </a:solidFill>
            </a:endParaRPr>
          </a:p>
          <a:p>
            <a:pPr indent="0" lvl="0" marL="457200" rtl="0" algn="ctr">
              <a:lnSpc>
                <a:spcPct val="150000"/>
              </a:lnSpc>
              <a:spcBef>
                <a:spcPts val="800"/>
              </a:spcBef>
              <a:spcAft>
                <a:spcPts val="0"/>
              </a:spcAft>
              <a:buNone/>
            </a:pPr>
            <a:r>
              <a:rPr b="1" lang="en" sz="1200">
                <a:solidFill>
                  <a:schemeClr val="accent2"/>
                </a:solidFill>
              </a:rPr>
              <a:t>They search for the Rotary club in town and found the website and sent in a request to learn more and discovered they knew a few of the members</a:t>
            </a:r>
            <a:endParaRPr b="1">
              <a:solidFill>
                <a:srgbClr val="4B4B4B"/>
              </a:solidFill>
            </a:endParaRPr>
          </a:p>
        </p:txBody>
      </p:sp>
      <p:sp>
        <p:nvSpPr>
          <p:cNvPr id="393" name="Google Shape;393;p56"/>
          <p:cNvSpPr/>
          <p:nvPr/>
        </p:nvSpPr>
        <p:spPr>
          <a:xfrm>
            <a:off x="6056867" y="3018499"/>
            <a:ext cx="264300" cy="326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p56"/>
          <p:cNvSpPr/>
          <p:nvPr/>
        </p:nvSpPr>
        <p:spPr>
          <a:xfrm>
            <a:off x="6056867" y="4116599"/>
            <a:ext cx="264300" cy="326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95" name="Google Shape;395;p56" title="Screenshot 2025-11-11 at 8.07.58 AM.png"/>
          <p:cNvPicPr preferRelativeResize="0"/>
          <p:nvPr/>
        </p:nvPicPr>
        <p:blipFill>
          <a:blip r:embed="rId3">
            <a:alphaModFix/>
          </a:blip>
          <a:stretch>
            <a:fillRect/>
          </a:stretch>
        </p:blipFill>
        <p:spPr>
          <a:xfrm>
            <a:off x="0" y="2458898"/>
            <a:ext cx="3334376" cy="2023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7"/>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Social Post Examples - Rotary Focused</a:t>
            </a:r>
            <a:endParaRPr sz="3600"/>
          </a:p>
        </p:txBody>
      </p:sp>
      <p:pic>
        <p:nvPicPr>
          <p:cNvPr id="401" name="Google Shape;401;p57"/>
          <p:cNvPicPr preferRelativeResize="0"/>
          <p:nvPr/>
        </p:nvPicPr>
        <p:blipFill>
          <a:blip r:embed="rId3">
            <a:alphaModFix/>
          </a:blip>
          <a:stretch>
            <a:fillRect/>
          </a:stretch>
        </p:blipFill>
        <p:spPr>
          <a:xfrm>
            <a:off x="930325" y="1209838"/>
            <a:ext cx="3038852" cy="3836100"/>
          </a:xfrm>
          <a:prstGeom prst="rect">
            <a:avLst/>
          </a:prstGeom>
          <a:noFill/>
          <a:ln>
            <a:noFill/>
          </a:ln>
        </p:spPr>
      </p:pic>
      <p:pic>
        <p:nvPicPr>
          <p:cNvPr id="402" name="Google Shape;402;p57"/>
          <p:cNvPicPr preferRelativeResize="0"/>
          <p:nvPr/>
        </p:nvPicPr>
        <p:blipFill>
          <a:blip r:embed="rId4">
            <a:alphaModFix/>
          </a:blip>
          <a:stretch>
            <a:fillRect/>
          </a:stretch>
        </p:blipFill>
        <p:spPr>
          <a:xfrm>
            <a:off x="4389175" y="1182425"/>
            <a:ext cx="3884286" cy="3890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8"/>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Social Post Examples - Community Building</a:t>
            </a:r>
            <a:endParaRPr sz="3600"/>
          </a:p>
        </p:txBody>
      </p:sp>
      <p:pic>
        <p:nvPicPr>
          <p:cNvPr id="408" name="Google Shape;408;p58"/>
          <p:cNvPicPr preferRelativeResize="0"/>
          <p:nvPr/>
        </p:nvPicPr>
        <p:blipFill>
          <a:blip r:embed="rId3">
            <a:alphaModFix/>
          </a:blip>
          <a:stretch>
            <a:fillRect/>
          </a:stretch>
        </p:blipFill>
        <p:spPr>
          <a:xfrm>
            <a:off x="165050" y="1358175"/>
            <a:ext cx="5419025" cy="3631675"/>
          </a:xfrm>
          <a:prstGeom prst="rect">
            <a:avLst/>
          </a:prstGeom>
          <a:noFill/>
          <a:ln>
            <a:noFill/>
          </a:ln>
        </p:spPr>
      </p:pic>
      <p:pic>
        <p:nvPicPr>
          <p:cNvPr id="409" name="Google Shape;409;p58"/>
          <p:cNvPicPr preferRelativeResize="0"/>
          <p:nvPr/>
        </p:nvPicPr>
        <p:blipFill>
          <a:blip r:embed="rId4">
            <a:alphaModFix/>
          </a:blip>
          <a:stretch>
            <a:fillRect/>
          </a:stretch>
        </p:blipFill>
        <p:spPr>
          <a:xfrm>
            <a:off x="5854100" y="1306151"/>
            <a:ext cx="3120375" cy="3683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9"/>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Meta Planner</a:t>
            </a:r>
            <a:endParaRPr sz="3600"/>
          </a:p>
        </p:txBody>
      </p:sp>
      <p:pic>
        <p:nvPicPr>
          <p:cNvPr id="415" name="Google Shape;415;p59"/>
          <p:cNvPicPr preferRelativeResize="0"/>
          <p:nvPr/>
        </p:nvPicPr>
        <p:blipFill>
          <a:blip r:embed="rId3">
            <a:alphaModFix/>
          </a:blip>
          <a:stretch>
            <a:fillRect/>
          </a:stretch>
        </p:blipFill>
        <p:spPr>
          <a:xfrm>
            <a:off x="868850" y="1240550"/>
            <a:ext cx="7602402" cy="38180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0"/>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Analytics and Insights</a:t>
            </a:r>
            <a:endParaRPr sz="3600"/>
          </a:p>
        </p:txBody>
      </p:sp>
      <p:pic>
        <p:nvPicPr>
          <p:cNvPr id="421" name="Google Shape;421;p60"/>
          <p:cNvPicPr preferRelativeResize="0"/>
          <p:nvPr/>
        </p:nvPicPr>
        <p:blipFill>
          <a:blip r:embed="rId3">
            <a:alphaModFix/>
          </a:blip>
          <a:stretch>
            <a:fillRect/>
          </a:stretch>
        </p:blipFill>
        <p:spPr>
          <a:xfrm>
            <a:off x="1300325" y="1318101"/>
            <a:ext cx="6543358" cy="36836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1"/>
          <p:cNvSpPr txBox="1"/>
          <p:nvPr>
            <p:ph type="title"/>
          </p:nvPr>
        </p:nvSpPr>
        <p:spPr>
          <a:xfrm>
            <a:off x="25710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Top 10 List of where to get started </a:t>
            </a:r>
            <a:endParaRPr sz="3600"/>
          </a:p>
        </p:txBody>
      </p:sp>
      <p:sp>
        <p:nvSpPr>
          <p:cNvPr id="427" name="Google Shape;427;p61"/>
          <p:cNvSpPr txBox="1"/>
          <p:nvPr/>
        </p:nvSpPr>
        <p:spPr>
          <a:xfrm>
            <a:off x="95750" y="1340100"/>
            <a:ext cx="89046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Establish Club Presence</a:t>
            </a:r>
            <a:br>
              <a:rPr b="1" lang="en" sz="1100">
                <a:solidFill>
                  <a:schemeClr val="dk1"/>
                </a:solidFill>
              </a:rPr>
            </a:br>
            <a:r>
              <a:rPr lang="en" sz="1100">
                <a:solidFill>
                  <a:schemeClr val="dk1"/>
                </a:solidFill>
              </a:rPr>
              <a:t> Create and maintain official </a:t>
            </a:r>
            <a:r>
              <a:rPr b="1" lang="en" sz="1100">
                <a:solidFill>
                  <a:schemeClr val="dk1"/>
                </a:solidFill>
              </a:rPr>
              <a:t>Facebook</a:t>
            </a:r>
            <a:r>
              <a:rPr lang="en" sz="1100">
                <a:solidFill>
                  <a:schemeClr val="dk1"/>
                </a:solidFill>
              </a:rPr>
              <a:t>, </a:t>
            </a:r>
            <a:r>
              <a:rPr b="1" lang="en" sz="1100">
                <a:solidFill>
                  <a:schemeClr val="dk1"/>
                </a:solidFill>
              </a:rPr>
              <a:t>Instagram</a:t>
            </a:r>
            <a:r>
              <a:rPr lang="en" sz="1100">
                <a:solidFill>
                  <a:schemeClr val="dk1"/>
                </a:solidFill>
              </a:rPr>
              <a:t>, and </a:t>
            </a:r>
            <a:r>
              <a:rPr b="1" lang="en" sz="1100">
                <a:solidFill>
                  <a:schemeClr val="dk1"/>
                </a:solidFill>
              </a:rPr>
              <a:t>YouTube</a:t>
            </a:r>
            <a:r>
              <a:rPr lang="en" sz="1100">
                <a:solidFill>
                  <a:schemeClr val="dk1"/>
                </a:solidFill>
              </a:rPr>
              <a:t> accounts for your club.</a:t>
            </a:r>
            <a:br>
              <a:rPr lang="en" sz="1100">
                <a:solidFill>
                  <a:schemeClr val="dk1"/>
                </a:solidFill>
              </a:rPr>
            </a:br>
            <a:r>
              <a:rPr lang="en" sz="1100">
                <a:solidFill>
                  <a:schemeClr val="dk1"/>
                </a:solidFill>
              </a:rPr>
              <a:t> Use consistent branding—logo, club name, meeting info, and contact details.</a:t>
            </a:r>
            <a:br>
              <a:rPr lang="en" sz="1100">
                <a:solidFill>
                  <a:schemeClr val="dk1"/>
                </a:solidFill>
              </a:rPr>
            </a:br>
            <a:endParaRPr sz="1100">
              <a:solidFill>
                <a:schemeClr val="dk1"/>
              </a:solidFill>
            </a:endParaRPr>
          </a:p>
          <a:p>
            <a:pPr indent="0" lvl="0" marL="0" rtl="0" algn="l">
              <a:spcBef>
                <a:spcPts val="0"/>
              </a:spcBef>
              <a:spcAft>
                <a:spcPts val="0"/>
              </a:spcAft>
              <a:buNone/>
            </a:pPr>
            <a:r>
              <a:rPr b="1" lang="en" sz="1100">
                <a:solidFill>
                  <a:schemeClr val="dk1"/>
                </a:solidFill>
              </a:rPr>
              <a:t>Define Content Pillars</a:t>
            </a:r>
            <a:br>
              <a:rPr b="1" lang="en" sz="1100">
                <a:solidFill>
                  <a:schemeClr val="dk1"/>
                </a:solidFill>
              </a:rPr>
            </a:br>
            <a:r>
              <a:rPr lang="en" sz="1100">
                <a:solidFill>
                  <a:schemeClr val="dk1"/>
                </a:solidFill>
              </a:rPr>
              <a:t> Identify 3–5 recurring themes that represent your club’s story:</a:t>
            </a:r>
            <a:br>
              <a:rPr lang="en" sz="1100">
                <a:solidFill>
                  <a:schemeClr val="dk1"/>
                </a:solidFill>
              </a:rPr>
            </a:br>
            <a:r>
              <a:rPr lang="en" sz="1100">
                <a:solidFill>
                  <a:schemeClr val="dk1"/>
                </a:solidFill>
              </a:rPr>
              <a:t> </a:t>
            </a:r>
            <a:r>
              <a:rPr i="1" lang="en" sz="1100">
                <a:solidFill>
                  <a:schemeClr val="dk1"/>
                </a:solidFill>
              </a:rPr>
              <a:t>Service Projects</a:t>
            </a:r>
            <a:r>
              <a:rPr lang="en" sz="1100">
                <a:solidFill>
                  <a:schemeClr val="dk1"/>
                </a:solidFill>
              </a:rPr>
              <a:t>, </a:t>
            </a:r>
            <a:r>
              <a:rPr i="1" lang="en" sz="1100">
                <a:solidFill>
                  <a:schemeClr val="dk1"/>
                </a:solidFill>
              </a:rPr>
              <a:t>Member Spotlights</a:t>
            </a:r>
            <a:r>
              <a:rPr lang="en" sz="1100">
                <a:solidFill>
                  <a:schemeClr val="dk1"/>
                </a:solidFill>
              </a:rPr>
              <a:t>, </a:t>
            </a:r>
            <a:r>
              <a:rPr i="1" lang="en" sz="1100">
                <a:solidFill>
                  <a:schemeClr val="dk1"/>
                </a:solidFill>
              </a:rPr>
              <a:t>Youth Programs</a:t>
            </a:r>
            <a:r>
              <a:rPr lang="en" sz="1100">
                <a:solidFill>
                  <a:schemeClr val="dk1"/>
                </a:solidFill>
              </a:rPr>
              <a:t>, </a:t>
            </a:r>
            <a:r>
              <a:rPr i="1" lang="en" sz="1100">
                <a:solidFill>
                  <a:schemeClr val="dk1"/>
                </a:solidFill>
              </a:rPr>
              <a:t>Community Partnerships</a:t>
            </a:r>
            <a:r>
              <a:rPr lang="en" sz="1100">
                <a:solidFill>
                  <a:schemeClr val="dk1"/>
                </a:solidFill>
              </a:rPr>
              <a:t>, </a:t>
            </a:r>
            <a:r>
              <a:rPr i="1" lang="en" sz="1100">
                <a:solidFill>
                  <a:schemeClr val="dk1"/>
                </a:solidFill>
              </a:rPr>
              <a:t>Global Impact</a:t>
            </a:r>
            <a:r>
              <a:rPr lang="en" sz="1100">
                <a:solidFill>
                  <a:schemeClr val="dk1"/>
                </a:solidFill>
              </a:rPr>
              <a:t>, </a:t>
            </a:r>
            <a:r>
              <a:rPr i="1" lang="en" sz="1100">
                <a:solidFill>
                  <a:schemeClr val="dk1"/>
                </a:solidFill>
              </a:rPr>
              <a:t>Fun &amp; Fellowship.</a:t>
            </a:r>
            <a:br>
              <a:rPr i="1" lang="en" sz="1100">
                <a:solidFill>
                  <a:schemeClr val="dk1"/>
                </a:solidFill>
              </a:rPr>
            </a:br>
            <a:endParaRPr i="1" sz="1100">
              <a:solidFill>
                <a:schemeClr val="dk1"/>
              </a:solidFill>
            </a:endParaRPr>
          </a:p>
          <a:p>
            <a:pPr indent="0" lvl="0" marL="0" rtl="0" algn="l">
              <a:spcBef>
                <a:spcPts val="0"/>
              </a:spcBef>
              <a:spcAft>
                <a:spcPts val="0"/>
              </a:spcAft>
              <a:buNone/>
            </a:pPr>
            <a:r>
              <a:rPr b="1" lang="en" sz="1100">
                <a:solidFill>
                  <a:schemeClr val="dk1"/>
                </a:solidFill>
              </a:rPr>
              <a:t>Train Club Members</a:t>
            </a:r>
            <a:br>
              <a:rPr b="1" lang="en" sz="1100">
                <a:solidFill>
                  <a:schemeClr val="dk1"/>
                </a:solidFill>
              </a:rPr>
            </a:br>
            <a:r>
              <a:rPr lang="en" sz="1100">
                <a:solidFill>
                  <a:schemeClr val="dk1"/>
                </a:solidFill>
              </a:rPr>
              <a:t> Host short training sessions showing members how to </a:t>
            </a:r>
            <a:r>
              <a:rPr b="1" lang="en" sz="1100">
                <a:solidFill>
                  <a:schemeClr val="dk1"/>
                </a:solidFill>
              </a:rPr>
              <a:t>follow</a:t>
            </a:r>
            <a:r>
              <a:rPr lang="en" sz="1100">
                <a:solidFill>
                  <a:schemeClr val="dk1"/>
                </a:solidFill>
              </a:rPr>
              <a:t>, </a:t>
            </a:r>
            <a:r>
              <a:rPr b="1" lang="en" sz="1100">
                <a:solidFill>
                  <a:schemeClr val="dk1"/>
                </a:solidFill>
              </a:rPr>
              <a:t>like</a:t>
            </a:r>
            <a:r>
              <a:rPr lang="en" sz="1100">
                <a:solidFill>
                  <a:schemeClr val="dk1"/>
                </a:solidFill>
              </a:rPr>
              <a:t>, </a:t>
            </a:r>
            <a:r>
              <a:rPr b="1" lang="en" sz="1100">
                <a:solidFill>
                  <a:schemeClr val="dk1"/>
                </a:solidFill>
              </a:rPr>
              <a:t>comment</a:t>
            </a:r>
            <a:r>
              <a:rPr lang="en" sz="1100">
                <a:solidFill>
                  <a:schemeClr val="dk1"/>
                </a:solidFill>
              </a:rPr>
              <a:t>, and </a:t>
            </a:r>
            <a:r>
              <a:rPr b="1" lang="en" sz="1100">
                <a:solidFill>
                  <a:schemeClr val="dk1"/>
                </a:solidFill>
              </a:rPr>
              <a:t>share</a:t>
            </a:r>
            <a:r>
              <a:rPr lang="en" sz="1100">
                <a:solidFill>
                  <a:schemeClr val="dk1"/>
                </a:solidFill>
              </a:rPr>
              <a:t> posts.</a:t>
            </a:r>
            <a:br>
              <a:rPr lang="en" sz="1100">
                <a:solidFill>
                  <a:schemeClr val="dk1"/>
                </a:solidFill>
              </a:rPr>
            </a:br>
            <a:r>
              <a:rPr lang="en" sz="1100">
                <a:solidFill>
                  <a:schemeClr val="dk1"/>
                </a:solidFill>
              </a:rPr>
              <a:t> Their engagement is the easiest way to multiply your reach.</a:t>
            </a:r>
            <a:br>
              <a:rPr lang="en" sz="1100">
                <a:solidFill>
                  <a:schemeClr val="dk1"/>
                </a:solidFill>
              </a:rPr>
            </a:br>
            <a:endParaRPr sz="1100">
              <a:solidFill>
                <a:schemeClr val="dk1"/>
              </a:solidFill>
            </a:endParaRPr>
          </a:p>
          <a:p>
            <a:pPr indent="0" lvl="0" marL="0" rtl="0" algn="l">
              <a:spcBef>
                <a:spcPts val="0"/>
              </a:spcBef>
              <a:spcAft>
                <a:spcPts val="0"/>
              </a:spcAft>
              <a:buNone/>
            </a:pPr>
            <a:r>
              <a:rPr b="1" lang="en" sz="1100">
                <a:solidFill>
                  <a:schemeClr val="dk1"/>
                </a:solidFill>
              </a:rPr>
              <a:t>Build a Media Team</a:t>
            </a:r>
            <a:br>
              <a:rPr b="1" lang="en" sz="1100">
                <a:solidFill>
                  <a:schemeClr val="dk1"/>
                </a:solidFill>
              </a:rPr>
            </a:br>
            <a:r>
              <a:rPr lang="en" sz="1100">
                <a:solidFill>
                  <a:schemeClr val="dk1"/>
                </a:solidFill>
              </a:rPr>
              <a:t> Recruit a few members (or Interactors/Rotaractors) to </a:t>
            </a:r>
            <a:r>
              <a:rPr b="1" lang="en" sz="1100">
                <a:solidFill>
                  <a:schemeClr val="dk1"/>
                </a:solidFill>
              </a:rPr>
              <a:t>capture photos and short videos</a:t>
            </a:r>
            <a:r>
              <a:rPr lang="en" sz="1100">
                <a:solidFill>
                  <a:schemeClr val="dk1"/>
                </a:solidFill>
              </a:rPr>
              <a:t> at meetings, events, and projects.</a:t>
            </a:r>
            <a:br>
              <a:rPr lang="en" sz="1100">
                <a:solidFill>
                  <a:schemeClr val="dk1"/>
                </a:solidFill>
              </a:rPr>
            </a:br>
            <a:r>
              <a:rPr lang="en" sz="1100">
                <a:solidFill>
                  <a:schemeClr val="dk1"/>
                </a:solidFill>
              </a:rPr>
              <a:t> Use a shared folder for easy uploads.</a:t>
            </a:r>
            <a:br>
              <a:rPr lang="en" sz="1100">
                <a:solidFill>
                  <a:schemeClr val="dk1"/>
                </a:solidFill>
              </a:rPr>
            </a:br>
            <a:endParaRPr sz="1100">
              <a:solidFill>
                <a:schemeClr val="dk1"/>
              </a:solidFill>
            </a:endParaRPr>
          </a:p>
          <a:p>
            <a:pPr indent="0" lvl="0" marL="0" rtl="0" algn="l">
              <a:spcBef>
                <a:spcPts val="0"/>
              </a:spcBef>
              <a:spcAft>
                <a:spcPts val="0"/>
              </a:spcAft>
              <a:buNone/>
            </a:pPr>
            <a:r>
              <a:rPr b="1" lang="en" sz="1100">
                <a:solidFill>
                  <a:schemeClr val="dk1"/>
                </a:solidFill>
              </a:rPr>
              <a:t>Increase Local Visibility</a:t>
            </a:r>
            <a:br>
              <a:rPr b="1" lang="en" sz="1100">
                <a:solidFill>
                  <a:schemeClr val="dk1"/>
                </a:solidFill>
              </a:rPr>
            </a:br>
            <a:r>
              <a:rPr lang="en" sz="1100">
                <a:solidFill>
                  <a:schemeClr val="dk1"/>
                </a:solidFill>
              </a:rPr>
              <a:t> Wear </a:t>
            </a:r>
            <a:r>
              <a:rPr b="1" lang="en" sz="1100">
                <a:solidFill>
                  <a:schemeClr val="dk1"/>
                </a:solidFill>
              </a:rPr>
              <a:t>Rotary-branded shirts</a:t>
            </a:r>
            <a:r>
              <a:rPr lang="en" sz="1100">
                <a:solidFill>
                  <a:schemeClr val="dk1"/>
                </a:solidFill>
              </a:rPr>
              <a:t>, display </a:t>
            </a:r>
            <a:r>
              <a:rPr b="1" lang="en" sz="1100">
                <a:solidFill>
                  <a:schemeClr val="dk1"/>
                </a:solidFill>
              </a:rPr>
              <a:t>banners/tents</a:t>
            </a:r>
            <a:r>
              <a:rPr lang="en" sz="1100">
                <a:solidFill>
                  <a:schemeClr val="dk1"/>
                </a:solidFill>
              </a:rPr>
              <a:t>, and attend community festivals and volunteer days to boost visibility and recognition.</a:t>
            </a:r>
            <a:endParaRPr sz="11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2"/>
          <p:cNvSpPr txBox="1"/>
          <p:nvPr>
            <p:ph type="title"/>
          </p:nvPr>
        </p:nvSpPr>
        <p:spPr>
          <a:xfrm>
            <a:off x="25710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Top 10 List of where to get started</a:t>
            </a:r>
            <a:r>
              <a:rPr lang="en" sz="3600"/>
              <a:t> </a:t>
            </a:r>
            <a:endParaRPr sz="3600"/>
          </a:p>
        </p:txBody>
      </p:sp>
      <p:sp>
        <p:nvSpPr>
          <p:cNvPr id="433" name="Google Shape;433;p62"/>
          <p:cNvSpPr txBox="1"/>
          <p:nvPr/>
        </p:nvSpPr>
        <p:spPr>
          <a:xfrm>
            <a:off x="35850" y="1405625"/>
            <a:ext cx="90723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Share News Through the Community</a:t>
            </a:r>
            <a:br>
              <a:rPr b="1" lang="en" sz="1100">
                <a:solidFill>
                  <a:schemeClr val="dk1"/>
                </a:solidFill>
              </a:rPr>
            </a:br>
            <a:r>
              <a:rPr lang="en" sz="1100">
                <a:solidFill>
                  <a:schemeClr val="dk1"/>
                </a:solidFill>
              </a:rPr>
              <a:t> Create and send </a:t>
            </a:r>
            <a:r>
              <a:rPr b="1" lang="en" sz="1100">
                <a:solidFill>
                  <a:schemeClr val="dk1"/>
                </a:solidFill>
              </a:rPr>
              <a:t>press releases</a:t>
            </a:r>
            <a:r>
              <a:rPr lang="en" sz="1100">
                <a:solidFill>
                  <a:schemeClr val="dk1"/>
                </a:solidFill>
              </a:rPr>
              <a:t> to local newspapers, radio, and online outlets for major events, service projects, awards, and donations.</a:t>
            </a:r>
            <a:br>
              <a:rPr lang="en" sz="1100">
                <a:solidFill>
                  <a:schemeClr val="dk1"/>
                </a:solidFill>
              </a:rPr>
            </a:br>
            <a:endParaRPr sz="1100">
              <a:solidFill>
                <a:schemeClr val="dk1"/>
              </a:solidFill>
            </a:endParaRPr>
          </a:p>
          <a:p>
            <a:pPr indent="0" lvl="0" marL="0" rtl="0" algn="l">
              <a:spcBef>
                <a:spcPts val="0"/>
              </a:spcBef>
              <a:spcAft>
                <a:spcPts val="0"/>
              </a:spcAft>
              <a:buNone/>
            </a:pPr>
            <a:r>
              <a:rPr b="1" lang="en" sz="1100">
                <a:solidFill>
                  <a:schemeClr val="dk1"/>
                </a:solidFill>
              </a:rPr>
              <a:t>Engage Guest Speakers</a:t>
            </a:r>
            <a:br>
              <a:rPr b="1" lang="en" sz="1100">
                <a:solidFill>
                  <a:schemeClr val="dk1"/>
                </a:solidFill>
              </a:rPr>
            </a:br>
            <a:r>
              <a:rPr lang="en" sz="1100">
                <a:solidFill>
                  <a:schemeClr val="dk1"/>
                </a:solidFill>
              </a:rPr>
              <a:t> Tag and thank speakers on your club’s social channels.</a:t>
            </a:r>
            <a:br>
              <a:rPr lang="en" sz="1100">
                <a:solidFill>
                  <a:schemeClr val="dk1"/>
                </a:solidFill>
              </a:rPr>
            </a:br>
            <a:r>
              <a:rPr lang="en" sz="1100">
                <a:solidFill>
                  <a:schemeClr val="dk1"/>
                </a:solidFill>
              </a:rPr>
              <a:t> Encourage them to follow your club and </a:t>
            </a:r>
            <a:r>
              <a:rPr b="1" lang="en" sz="1100">
                <a:solidFill>
                  <a:schemeClr val="dk1"/>
                </a:solidFill>
              </a:rPr>
              <a:t>share</a:t>
            </a:r>
            <a:r>
              <a:rPr lang="en" sz="1100">
                <a:solidFill>
                  <a:schemeClr val="dk1"/>
                </a:solidFill>
              </a:rPr>
              <a:t> your post with their own followers.</a:t>
            </a:r>
            <a:br>
              <a:rPr lang="en" sz="1100">
                <a:solidFill>
                  <a:schemeClr val="dk1"/>
                </a:solidFill>
              </a:rPr>
            </a:br>
            <a:endParaRPr sz="1100">
              <a:solidFill>
                <a:schemeClr val="dk1"/>
              </a:solidFill>
            </a:endParaRPr>
          </a:p>
          <a:p>
            <a:pPr indent="0" lvl="0" marL="0" rtl="0" algn="l">
              <a:spcBef>
                <a:spcPts val="0"/>
              </a:spcBef>
              <a:spcAft>
                <a:spcPts val="0"/>
              </a:spcAft>
              <a:buNone/>
            </a:pPr>
            <a:r>
              <a:rPr b="1" lang="en" sz="1100">
                <a:solidFill>
                  <a:schemeClr val="dk1"/>
                </a:solidFill>
              </a:rPr>
              <a:t>Expand Your Network</a:t>
            </a:r>
            <a:br>
              <a:rPr b="1" lang="en" sz="1100">
                <a:solidFill>
                  <a:schemeClr val="dk1"/>
                </a:solidFill>
              </a:rPr>
            </a:br>
            <a:r>
              <a:rPr lang="en" sz="1100">
                <a:solidFill>
                  <a:schemeClr val="dk1"/>
                </a:solidFill>
              </a:rPr>
              <a:t> From your club accounts, </a:t>
            </a:r>
            <a:r>
              <a:rPr b="1" lang="en" sz="1100">
                <a:solidFill>
                  <a:schemeClr val="dk1"/>
                </a:solidFill>
              </a:rPr>
              <a:t>follow local nonprofits, schools, chambers, and community leaders</a:t>
            </a:r>
            <a:r>
              <a:rPr lang="en" sz="1100">
                <a:solidFill>
                  <a:schemeClr val="dk1"/>
                </a:solidFill>
              </a:rPr>
              <a:t>.</a:t>
            </a:r>
            <a:br>
              <a:rPr lang="en" sz="1100">
                <a:solidFill>
                  <a:schemeClr val="dk1"/>
                </a:solidFill>
              </a:rPr>
            </a:br>
            <a:r>
              <a:rPr lang="en" sz="1100">
                <a:solidFill>
                  <a:schemeClr val="dk1"/>
                </a:solidFill>
              </a:rPr>
              <a:t> Comment genuinely on their posts to build relationships and attract new followers.</a:t>
            </a:r>
            <a:br>
              <a:rPr lang="en" sz="1100">
                <a:solidFill>
                  <a:schemeClr val="dk1"/>
                </a:solidFill>
              </a:rPr>
            </a:br>
            <a:endParaRPr sz="1100">
              <a:solidFill>
                <a:schemeClr val="dk1"/>
              </a:solidFill>
            </a:endParaRPr>
          </a:p>
          <a:p>
            <a:pPr indent="0" lvl="0" marL="0" rtl="0" algn="l">
              <a:spcBef>
                <a:spcPts val="0"/>
              </a:spcBef>
              <a:spcAft>
                <a:spcPts val="0"/>
              </a:spcAft>
              <a:buNone/>
            </a:pPr>
            <a:r>
              <a:rPr b="1" lang="en" sz="1100">
                <a:solidFill>
                  <a:schemeClr val="dk1"/>
                </a:solidFill>
              </a:rPr>
              <a:t>Plan and Schedule Posts</a:t>
            </a:r>
            <a:br>
              <a:rPr b="1" lang="en" sz="1100">
                <a:solidFill>
                  <a:schemeClr val="dk1"/>
                </a:solidFill>
              </a:rPr>
            </a:br>
            <a:r>
              <a:rPr lang="en" sz="1100">
                <a:solidFill>
                  <a:schemeClr val="dk1"/>
                </a:solidFill>
              </a:rPr>
              <a:t> Use free tools like </a:t>
            </a:r>
            <a:r>
              <a:rPr b="1" lang="en" sz="1100">
                <a:solidFill>
                  <a:schemeClr val="dk1"/>
                </a:solidFill>
              </a:rPr>
              <a:t>Meta Business Suite</a:t>
            </a:r>
            <a:r>
              <a:rPr lang="en" sz="1100">
                <a:solidFill>
                  <a:schemeClr val="dk1"/>
                </a:solidFill>
              </a:rPr>
              <a:t> or </a:t>
            </a:r>
            <a:r>
              <a:rPr b="1" lang="en" sz="1100">
                <a:solidFill>
                  <a:schemeClr val="dk1"/>
                </a:solidFill>
              </a:rPr>
              <a:t>Canva’s Content Planner</a:t>
            </a:r>
            <a:r>
              <a:rPr lang="en" sz="1100">
                <a:solidFill>
                  <a:schemeClr val="dk1"/>
                </a:solidFill>
              </a:rPr>
              <a:t> to schedule posts weekly.</a:t>
            </a:r>
            <a:br>
              <a:rPr lang="en" sz="1100">
                <a:solidFill>
                  <a:schemeClr val="dk1"/>
                </a:solidFill>
              </a:rPr>
            </a:br>
            <a:r>
              <a:rPr lang="en" sz="1100">
                <a:solidFill>
                  <a:schemeClr val="dk1"/>
                </a:solidFill>
              </a:rPr>
              <a:t> Consistency is key—aim for 2–3 posts per week across platforms.</a:t>
            </a:r>
            <a:br>
              <a:rPr lang="en" sz="1100">
                <a:solidFill>
                  <a:schemeClr val="dk1"/>
                </a:solidFill>
              </a:rPr>
            </a:br>
            <a:endParaRPr sz="1100">
              <a:solidFill>
                <a:schemeClr val="dk1"/>
              </a:solidFill>
            </a:endParaRPr>
          </a:p>
          <a:p>
            <a:pPr indent="0" lvl="0" marL="0" rtl="0" algn="l">
              <a:spcBef>
                <a:spcPts val="0"/>
              </a:spcBef>
              <a:spcAft>
                <a:spcPts val="0"/>
              </a:spcAft>
              <a:buNone/>
            </a:pPr>
            <a:r>
              <a:rPr b="1" lang="en" sz="1100">
                <a:solidFill>
                  <a:schemeClr val="dk1"/>
                </a:solidFill>
              </a:rPr>
              <a:t>Track and Celebrate Growth</a:t>
            </a:r>
            <a:br>
              <a:rPr b="1" lang="en" sz="1100">
                <a:solidFill>
                  <a:schemeClr val="dk1"/>
                </a:solidFill>
              </a:rPr>
            </a:br>
            <a:r>
              <a:rPr lang="en" sz="1100">
                <a:solidFill>
                  <a:schemeClr val="dk1"/>
                </a:solidFill>
              </a:rPr>
              <a:t> Monitor engagement (likes, shares, new followers) monthly.</a:t>
            </a:r>
            <a:br>
              <a:rPr lang="en" sz="1100">
                <a:solidFill>
                  <a:schemeClr val="dk1"/>
                </a:solidFill>
              </a:rPr>
            </a:br>
            <a:r>
              <a:rPr lang="en" sz="1100">
                <a:solidFill>
                  <a:schemeClr val="dk1"/>
                </a:solidFill>
              </a:rPr>
              <a:t> Share results during club meetings to celebrate progress and motivate members.</a:t>
            </a:r>
            <a:endParaRPr sz="11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7" name="Shape 437"/>
        <p:cNvGrpSpPr/>
        <p:nvPr/>
      </p:nvGrpSpPr>
      <p:grpSpPr>
        <a:xfrm>
          <a:off x="0" y="0"/>
          <a:ext cx="0" cy="0"/>
          <a:chOff x="0" y="0"/>
          <a:chExt cx="0" cy="0"/>
        </a:xfrm>
      </p:grpSpPr>
      <p:sp>
        <p:nvSpPr>
          <p:cNvPr id="438" name="Google Shape;438;p63"/>
          <p:cNvSpPr/>
          <p:nvPr/>
        </p:nvSpPr>
        <p:spPr>
          <a:xfrm>
            <a:off x="0" y="0"/>
            <a:ext cx="9144000" cy="51435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F7A81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439" name="Google Shape;439;p63"/>
          <p:cNvSpPr txBox="1"/>
          <p:nvPr>
            <p:ph type="title"/>
          </p:nvPr>
        </p:nvSpPr>
        <p:spPr>
          <a:xfrm>
            <a:off x="558656" y="1176131"/>
            <a:ext cx="8073600" cy="855300"/>
          </a:xfrm>
          <a:prstGeom prst="rect">
            <a:avLst/>
          </a:prstGeom>
          <a:noFill/>
          <a:ln>
            <a:noFill/>
          </a:ln>
        </p:spPr>
        <p:txBody>
          <a:bodyPr anchorCtr="0" anchor="t" bIns="0" lIns="0" spcFirstLastPara="1" rIns="0" wrap="square" tIns="23825">
            <a:spAutoFit/>
          </a:bodyPr>
          <a:lstStyle/>
          <a:p>
            <a:pPr indent="0" lvl="0" marL="12700" marR="0" rtl="0" algn="ctr">
              <a:lnSpc>
                <a:spcPct val="119305"/>
              </a:lnSpc>
              <a:spcBef>
                <a:spcPts val="0"/>
              </a:spcBef>
              <a:spcAft>
                <a:spcPts val="0"/>
              </a:spcAft>
              <a:buNone/>
            </a:pPr>
            <a:r>
              <a:rPr lang="en" sz="5400"/>
              <a:t>Questions?</a:t>
            </a:r>
            <a:r>
              <a:rPr lang="en" sz="5400"/>
              <a:t> </a:t>
            </a:r>
            <a:endParaRPr sz="5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7"/>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Membership 2025-2026</a:t>
            </a:r>
            <a:endParaRPr sz="3600"/>
          </a:p>
        </p:txBody>
      </p:sp>
      <p:sp>
        <p:nvSpPr>
          <p:cNvPr id="192" name="Google Shape;192;p37"/>
          <p:cNvSpPr txBox="1"/>
          <p:nvPr/>
        </p:nvSpPr>
        <p:spPr>
          <a:xfrm>
            <a:off x="183280" y="1298300"/>
            <a:ext cx="8732400" cy="2488500"/>
          </a:xfrm>
          <a:prstGeom prst="rect">
            <a:avLst/>
          </a:prstGeom>
          <a:noFill/>
          <a:ln>
            <a:noFill/>
          </a:ln>
        </p:spPr>
        <p:txBody>
          <a:bodyPr anchorCtr="0" anchor="t" bIns="68575" lIns="68575" spcFirstLastPara="1" rIns="68575" wrap="square" tIns="68575">
            <a:spAutoFit/>
          </a:bodyPr>
          <a:lstStyle/>
          <a:p>
            <a:pPr indent="0" lvl="0" marL="0" rtl="0" algn="l">
              <a:lnSpc>
                <a:spcPct val="150000"/>
              </a:lnSpc>
              <a:spcBef>
                <a:spcPts val="800"/>
              </a:spcBef>
              <a:spcAft>
                <a:spcPts val="0"/>
              </a:spcAft>
              <a:buNone/>
            </a:pPr>
            <a:r>
              <a:rPr b="1" lang="en" sz="1800">
                <a:solidFill>
                  <a:srgbClr val="333333"/>
                </a:solidFill>
              </a:rPr>
              <a:t>July 1, 2025 - 1950</a:t>
            </a:r>
            <a:endParaRPr b="1" sz="1800">
              <a:solidFill>
                <a:srgbClr val="333333"/>
              </a:solidFill>
            </a:endParaRPr>
          </a:p>
          <a:p>
            <a:pPr indent="0" lvl="0" marL="0" rtl="0" algn="l">
              <a:lnSpc>
                <a:spcPct val="150000"/>
              </a:lnSpc>
              <a:spcBef>
                <a:spcPts val="800"/>
              </a:spcBef>
              <a:spcAft>
                <a:spcPts val="0"/>
              </a:spcAft>
              <a:buNone/>
            </a:pPr>
            <a:r>
              <a:rPr b="1" lang="en" sz="1800">
                <a:solidFill>
                  <a:srgbClr val="333333"/>
                </a:solidFill>
              </a:rPr>
              <a:t>Goal Net + 100  (Current state + 42)</a:t>
            </a:r>
            <a:endParaRPr b="1" sz="1800">
              <a:solidFill>
                <a:srgbClr val="333333"/>
              </a:solidFill>
            </a:endParaRPr>
          </a:p>
          <a:p>
            <a:pPr indent="0" lvl="0" marL="0" rtl="0" algn="l">
              <a:lnSpc>
                <a:spcPct val="150000"/>
              </a:lnSpc>
              <a:spcBef>
                <a:spcPts val="800"/>
              </a:spcBef>
              <a:spcAft>
                <a:spcPts val="0"/>
              </a:spcAft>
              <a:buNone/>
            </a:pPr>
            <a:r>
              <a:rPr b="1" lang="en" sz="1800">
                <a:solidFill>
                  <a:srgbClr val="333333"/>
                </a:solidFill>
              </a:rPr>
              <a:t>Average annual decline - 15% or 300 members (usually in Dec &amp; June)</a:t>
            </a:r>
            <a:endParaRPr b="1" sz="1800">
              <a:solidFill>
                <a:srgbClr val="333333"/>
              </a:solidFill>
            </a:endParaRPr>
          </a:p>
          <a:p>
            <a:pPr indent="0" lvl="0" marL="0" rtl="0" algn="l">
              <a:lnSpc>
                <a:spcPct val="150000"/>
              </a:lnSpc>
              <a:spcBef>
                <a:spcPts val="800"/>
              </a:spcBef>
              <a:spcAft>
                <a:spcPts val="0"/>
              </a:spcAft>
              <a:buNone/>
            </a:pPr>
            <a:r>
              <a:rPr b="1" lang="en" sz="1800">
                <a:solidFill>
                  <a:srgbClr val="333333"/>
                </a:solidFill>
              </a:rPr>
              <a:t>New Member goal - </a:t>
            </a:r>
            <a:r>
              <a:rPr b="1" lang="en" sz="1800">
                <a:solidFill>
                  <a:srgbClr val="6AA84F"/>
                </a:solidFill>
              </a:rPr>
              <a:t>400 new m</a:t>
            </a:r>
            <a:r>
              <a:rPr b="1" lang="en" sz="1800">
                <a:solidFill>
                  <a:srgbClr val="6AA84F"/>
                </a:solidFill>
              </a:rPr>
              <a:t>embers or 20% growth in each club</a:t>
            </a:r>
            <a:endParaRPr b="1" sz="1800">
              <a:solidFill>
                <a:srgbClr val="6AA84F"/>
              </a:solidFill>
            </a:endParaRPr>
          </a:p>
          <a:p>
            <a:pPr indent="0" lvl="0" marL="0" rtl="0" algn="l">
              <a:lnSpc>
                <a:spcPct val="150000"/>
              </a:lnSpc>
              <a:spcBef>
                <a:spcPts val="800"/>
              </a:spcBef>
              <a:spcAft>
                <a:spcPts val="0"/>
              </a:spcAft>
              <a:buNone/>
            </a:pPr>
            <a:r>
              <a:t/>
            </a:r>
            <a:endParaRPr b="1" sz="1800">
              <a:solidFill>
                <a:srgbClr val="33333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8"/>
          <p:cNvSpPr txBox="1"/>
          <p:nvPr>
            <p:ph type="title"/>
          </p:nvPr>
        </p:nvSpPr>
        <p:spPr>
          <a:xfrm>
            <a:off x="285750" y="1"/>
            <a:ext cx="8629800" cy="1155000"/>
          </a:xfrm>
          <a:prstGeom prst="rect">
            <a:avLst/>
          </a:prstGeom>
          <a:noFill/>
          <a:ln>
            <a:noFill/>
          </a:ln>
        </p:spPr>
        <p:txBody>
          <a:bodyPr anchorCtr="0" anchor="b" bIns="68575" lIns="68575" spcFirstLastPara="1" rIns="68575" wrap="square" tIns="0">
            <a:normAutofit/>
          </a:bodyPr>
          <a:lstStyle/>
          <a:p>
            <a:pPr indent="0" lvl="0" marL="0" rtl="0" algn="ctr">
              <a:lnSpc>
                <a:spcPct val="90000"/>
              </a:lnSpc>
              <a:spcBef>
                <a:spcPts val="0"/>
              </a:spcBef>
              <a:spcAft>
                <a:spcPts val="0"/>
              </a:spcAft>
              <a:buClr>
                <a:schemeClr val="lt1"/>
              </a:buClr>
              <a:buSzPts val="3300"/>
              <a:buFont typeface="Arial"/>
              <a:buNone/>
            </a:pPr>
            <a:r>
              <a:rPr lang="en" sz="3600"/>
              <a:t>5 HABITS TO GROWTH</a:t>
            </a:r>
            <a:endParaRPr sz="3600"/>
          </a:p>
        </p:txBody>
      </p:sp>
      <p:sp>
        <p:nvSpPr>
          <p:cNvPr id="198" name="Google Shape;198;p38"/>
          <p:cNvSpPr txBox="1"/>
          <p:nvPr>
            <p:ph idx="1" type="body"/>
          </p:nvPr>
        </p:nvSpPr>
        <p:spPr>
          <a:xfrm>
            <a:off x="285749" y="1949450"/>
            <a:ext cx="8629800" cy="3026400"/>
          </a:xfrm>
          <a:prstGeom prst="rect">
            <a:avLst/>
          </a:prstGeom>
          <a:noFill/>
          <a:ln>
            <a:noFill/>
          </a:ln>
        </p:spPr>
        <p:txBody>
          <a:bodyPr anchorCtr="0" anchor="t" bIns="34275" lIns="68575" spcFirstLastPara="1" rIns="68575" wrap="square" tIns="34275">
            <a:normAutofit/>
          </a:bodyPr>
          <a:lstStyle/>
          <a:p>
            <a:pPr indent="-279400" lvl="0" marL="342900" rtl="0" algn="l">
              <a:lnSpc>
                <a:spcPct val="150000"/>
              </a:lnSpc>
              <a:spcBef>
                <a:spcPts val="800"/>
              </a:spcBef>
              <a:spcAft>
                <a:spcPts val="0"/>
              </a:spcAft>
              <a:buSzPts val="1800"/>
              <a:buAutoNum type="arabicPeriod"/>
            </a:pPr>
            <a:r>
              <a:rPr lang="en"/>
              <a:t>Want to change and grow</a:t>
            </a:r>
            <a:endParaRPr/>
          </a:p>
          <a:p>
            <a:pPr indent="-279400" lvl="0" marL="342900" rtl="0" algn="l">
              <a:lnSpc>
                <a:spcPct val="150000"/>
              </a:lnSpc>
              <a:spcBef>
                <a:spcPts val="0"/>
              </a:spcBef>
              <a:spcAft>
                <a:spcPts val="0"/>
              </a:spcAft>
              <a:buSzPts val="1800"/>
              <a:buAutoNum type="arabicPeriod"/>
            </a:pPr>
            <a:r>
              <a:rPr lang="en"/>
              <a:t>Know who you want to attract </a:t>
            </a:r>
            <a:endParaRPr/>
          </a:p>
          <a:p>
            <a:pPr indent="-279400" lvl="0" marL="342900" rtl="0" algn="l">
              <a:lnSpc>
                <a:spcPct val="150000"/>
              </a:lnSpc>
              <a:spcBef>
                <a:spcPts val="0"/>
              </a:spcBef>
              <a:spcAft>
                <a:spcPts val="0"/>
              </a:spcAft>
              <a:buSzPts val="1800"/>
              <a:buAutoNum type="arabicPeriod"/>
            </a:pPr>
            <a:r>
              <a:rPr lang="en"/>
              <a:t>Organize for growth </a:t>
            </a:r>
            <a:endParaRPr/>
          </a:p>
          <a:p>
            <a:pPr indent="-279400" lvl="0" marL="342900" rtl="0" algn="l">
              <a:lnSpc>
                <a:spcPct val="150000"/>
              </a:lnSpc>
              <a:spcBef>
                <a:spcPts val="0"/>
              </a:spcBef>
              <a:spcAft>
                <a:spcPts val="0"/>
              </a:spcAft>
              <a:buSzPts val="1800"/>
              <a:buAutoNum type="arabicPeriod"/>
            </a:pPr>
            <a:r>
              <a:rPr lang="en"/>
              <a:t>Include members in growth efforts</a:t>
            </a:r>
            <a:endParaRPr/>
          </a:p>
          <a:p>
            <a:pPr indent="-279400" lvl="0" marL="342900" rtl="0" algn="l">
              <a:lnSpc>
                <a:spcPct val="150000"/>
              </a:lnSpc>
              <a:spcBef>
                <a:spcPts val="0"/>
              </a:spcBef>
              <a:spcAft>
                <a:spcPts val="0"/>
              </a:spcAft>
              <a:buSzPts val="1800"/>
              <a:buAutoNum type="arabicPeriod"/>
            </a:pPr>
            <a:r>
              <a:rPr lang="en"/>
              <a:t>Keep growth top of mind</a:t>
            </a:r>
            <a:endParaRPr/>
          </a:p>
        </p:txBody>
      </p:sp>
      <p:sp>
        <p:nvSpPr>
          <p:cNvPr id="199" name="Google Shape;199;p38"/>
          <p:cNvSpPr txBox="1"/>
          <p:nvPr/>
        </p:nvSpPr>
        <p:spPr>
          <a:xfrm>
            <a:off x="183263" y="1298288"/>
            <a:ext cx="6105300" cy="415500"/>
          </a:xfrm>
          <a:prstGeom prst="rect">
            <a:avLst/>
          </a:prstGeom>
          <a:noFill/>
          <a:ln>
            <a:noFill/>
          </a:ln>
        </p:spPr>
        <p:txBody>
          <a:bodyPr anchorCtr="0" anchor="t" bIns="68575" lIns="68575" spcFirstLastPara="1" rIns="68575" wrap="square" tIns="68575">
            <a:spAutoFit/>
          </a:bodyPr>
          <a:lstStyle/>
          <a:p>
            <a:pPr indent="0" lvl="0" marL="0" rtl="0" algn="l">
              <a:lnSpc>
                <a:spcPct val="150000"/>
              </a:lnSpc>
              <a:spcBef>
                <a:spcPts val="800"/>
              </a:spcBef>
              <a:spcAft>
                <a:spcPts val="0"/>
              </a:spcAft>
              <a:buNone/>
            </a:pPr>
            <a:r>
              <a:rPr b="1" lang="en" sz="1800">
                <a:solidFill>
                  <a:srgbClr val="333333"/>
                </a:solidFill>
              </a:rPr>
              <a:t>TO GROW WE NEED TO</a:t>
            </a:r>
            <a:endParaRPr b="1" sz="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3" name="Shape 203"/>
        <p:cNvGrpSpPr/>
        <p:nvPr/>
      </p:nvGrpSpPr>
      <p:grpSpPr>
        <a:xfrm>
          <a:off x="0" y="0"/>
          <a:ext cx="0" cy="0"/>
          <a:chOff x="0" y="0"/>
          <a:chExt cx="0" cy="0"/>
        </a:xfrm>
      </p:grpSpPr>
      <p:sp>
        <p:nvSpPr>
          <p:cNvPr id="204" name="Google Shape;204;p39"/>
          <p:cNvSpPr/>
          <p:nvPr/>
        </p:nvSpPr>
        <p:spPr>
          <a:xfrm>
            <a:off x="0" y="0"/>
            <a:ext cx="9144000" cy="51435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F7A81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05" name="Google Shape;205;p39"/>
          <p:cNvSpPr txBox="1"/>
          <p:nvPr>
            <p:ph type="title"/>
          </p:nvPr>
        </p:nvSpPr>
        <p:spPr>
          <a:xfrm>
            <a:off x="558656" y="1176131"/>
            <a:ext cx="8073600" cy="855300"/>
          </a:xfrm>
          <a:prstGeom prst="rect">
            <a:avLst/>
          </a:prstGeom>
          <a:noFill/>
          <a:ln>
            <a:noFill/>
          </a:ln>
        </p:spPr>
        <p:txBody>
          <a:bodyPr anchorCtr="0" anchor="t" bIns="0" lIns="0" spcFirstLastPara="1" rIns="0" wrap="square" tIns="23825">
            <a:spAutoFit/>
          </a:bodyPr>
          <a:lstStyle/>
          <a:p>
            <a:pPr indent="0" lvl="0" marL="12700" marR="0" rtl="0" algn="ctr">
              <a:lnSpc>
                <a:spcPct val="119305"/>
              </a:lnSpc>
              <a:spcBef>
                <a:spcPts val="0"/>
              </a:spcBef>
              <a:spcAft>
                <a:spcPts val="0"/>
              </a:spcAft>
              <a:buNone/>
            </a:pPr>
            <a:r>
              <a:rPr lang="en" sz="5400"/>
              <a:t>Tools Available</a:t>
            </a:r>
            <a:r>
              <a:rPr lang="en" sz="5400"/>
              <a:t> </a:t>
            </a:r>
            <a:endParaRPr sz="5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40"/>
          <p:cNvPicPr preferRelativeResize="0"/>
          <p:nvPr/>
        </p:nvPicPr>
        <p:blipFill>
          <a:blip r:embed="rId3">
            <a:alphaModFix/>
          </a:blip>
          <a:stretch>
            <a:fillRect/>
          </a:stretch>
        </p:blipFill>
        <p:spPr>
          <a:xfrm>
            <a:off x="5224650" y="1155000"/>
            <a:ext cx="3919350" cy="3054325"/>
          </a:xfrm>
          <a:prstGeom prst="rect">
            <a:avLst/>
          </a:prstGeom>
          <a:noFill/>
          <a:ln>
            <a:noFill/>
          </a:ln>
        </p:spPr>
      </p:pic>
      <p:sp>
        <p:nvSpPr>
          <p:cNvPr id="211" name="Google Shape;211;p40"/>
          <p:cNvSpPr txBox="1"/>
          <p:nvPr>
            <p:ph type="title"/>
          </p:nvPr>
        </p:nvSpPr>
        <p:spPr>
          <a:xfrm>
            <a:off x="285750" y="1"/>
            <a:ext cx="8629800" cy="1155000"/>
          </a:xfrm>
          <a:prstGeom prst="rect">
            <a:avLst/>
          </a:prstGeom>
        </p:spPr>
        <p:txBody>
          <a:bodyPr anchorCtr="0" anchor="b" bIns="68575" lIns="68575" spcFirstLastPara="1" rIns="68575" wrap="square" tIns="0">
            <a:normAutofit fontScale="90000"/>
          </a:bodyPr>
          <a:lstStyle/>
          <a:p>
            <a:pPr indent="0" lvl="0" marL="0" rtl="0" algn="l">
              <a:spcBef>
                <a:spcPts val="0"/>
              </a:spcBef>
              <a:spcAft>
                <a:spcPts val="0"/>
              </a:spcAft>
              <a:buNone/>
            </a:pPr>
            <a:r>
              <a:rPr lang="en"/>
              <a:t>Set up tent, have games and sign up prospects to learn more at a Discover Rotary event the following week.</a:t>
            </a:r>
            <a:endParaRPr/>
          </a:p>
        </p:txBody>
      </p:sp>
      <p:pic>
        <p:nvPicPr>
          <p:cNvPr id="212" name="Google Shape;212;p40"/>
          <p:cNvPicPr preferRelativeResize="0"/>
          <p:nvPr/>
        </p:nvPicPr>
        <p:blipFill>
          <a:blip r:embed="rId4">
            <a:alphaModFix/>
          </a:blip>
          <a:stretch>
            <a:fillRect/>
          </a:stretch>
        </p:blipFill>
        <p:spPr>
          <a:xfrm>
            <a:off x="2740925" y="2723375"/>
            <a:ext cx="3226875" cy="2420125"/>
          </a:xfrm>
          <a:prstGeom prst="rect">
            <a:avLst/>
          </a:prstGeom>
          <a:noFill/>
          <a:ln>
            <a:noFill/>
          </a:ln>
        </p:spPr>
      </p:pic>
      <p:pic>
        <p:nvPicPr>
          <p:cNvPr id="213" name="Google Shape;213;p40"/>
          <p:cNvPicPr preferRelativeResize="0"/>
          <p:nvPr/>
        </p:nvPicPr>
        <p:blipFill>
          <a:blip r:embed="rId5">
            <a:alphaModFix/>
          </a:blip>
          <a:stretch>
            <a:fillRect/>
          </a:stretch>
        </p:blipFill>
        <p:spPr>
          <a:xfrm>
            <a:off x="0" y="1154999"/>
            <a:ext cx="3400499" cy="2633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1"/>
          <p:cNvSpPr txBox="1"/>
          <p:nvPr/>
        </p:nvSpPr>
        <p:spPr>
          <a:xfrm>
            <a:off x="1342931" y="232706"/>
            <a:ext cx="4773000" cy="415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800">
                <a:solidFill>
                  <a:schemeClr val="lt1"/>
                </a:solidFill>
              </a:rPr>
              <a:t>COMPANION CLUBS (special interests)</a:t>
            </a:r>
            <a:endParaRPr b="1" sz="1800">
              <a:solidFill>
                <a:schemeClr val="lt1"/>
              </a:solidFill>
            </a:endParaRPr>
          </a:p>
        </p:txBody>
      </p:sp>
      <p:pic>
        <p:nvPicPr>
          <p:cNvPr id="220" name="Google Shape;220;p41" title="District Tents_ Rotary &amp; Rotaract.jpg"/>
          <p:cNvPicPr preferRelativeResize="0"/>
          <p:nvPr/>
        </p:nvPicPr>
        <p:blipFill>
          <a:blip r:embed="rId3">
            <a:alphaModFix/>
          </a:blip>
          <a:stretch>
            <a:fillRect/>
          </a:stretch>
        </p:blipFill>
        <p:spPr>
          <a:xfrm>
            <a:off x="1058869" y="0"/>
            <a:ext cx="685800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42" title="Banners_ All 4 Young Leader Banners.jpg"/>
          <p:cNvPicPr preferRelativeResize="0"/>
          <p:nvPr/>
        </p:nvPicPr>
        <p:blipFill>
          <a:blip r:embed="rId3">
            <a:alphaModFix/>
          </a:blip>
          <a:stretch>
            <a:fillRect/>
          </a:stretch>
        </p:blipFill>
        <p:spPr>
          <a:xfrm>
            <a:off x="939638" y="0"/>
            <a:ext cx="7264748" cy="5143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43" title="Screenshot 2025-03-20 at 7.47.39 AM.png"/>
          <p:cNvPicPr preferRelativeResize="0"/>
          <p:nvPr/>
        </p:nvPicPr>
        <p:blipFill>
          <a:blip r:embed="rId3">
            <a:alphaModFix/>
          </a:blip>
          <a:stretch>
            <a:fillRect/>
          </a:stretch>
        </p:blipFill>
        <p:spPr>
          <a:xfrm>
            <a:off x="1261594" y="114300"/>
            <a:ext cx="6414037" cy="4914898"/>
          </a:xfrm>
          <a:prstGeom prst="rect">
            <a:avLst/>
          </a:prstGeom>
          <a:noFill/>
          <a:ln>
            <a:noFill/>
          </a:ln>
        </p:spPr>
      </p:pic>
      <p:pic>
        <p:nvPicPr>
          <p:cNvPr id="233" name="Google Shape;233;p43" title="Screenshot 2025-03-20 at 7.47.48 AM.png"/>
          <p:cNvPicPr preferRelativeResize="0"/>
          <p:nvPr/>
        </p:nvPicPr>
        <p:blipFill>
          <a:blip r:embed="rId4">
            <a:alphaModFix/>
          </a:blip>
          <a:stretch>
            <a:fillRect/>
          </a:stretch>
        </p:blipFill>
        <p:spPr>
          <a:xfrm>
            <a:off x="5693738" y="2064712"/>
            <a:ext cx="3243224" cy="24803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